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06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7</a:t>
            </a:r>
            <a:r>
              <a:rPr sz="2400" lang="en-US" smtClean="0"/>
              <a:t>9</a:t>
            </a:r>
            <a:r>
              <a:rPr sz="2400" lang="en-US" smtClean="0"/>
              <a:t>(</a:t>
            </a:r>
            <a:r>
              <a:rPr sz="2400" lang="en-US" smtClean="0"/>
              <a:t>A5CE3D7AFC50828967C4C411AB471E93</a:t>
            </a:r>
            <a:r>
              <a:rPr sz="2400" lang="en-US" smtClean="0"/>
              <a:t>)</a:t>
            </a:r>
            <a:r>
              <a:rPr sz="2400" lang="en-US" smtClean="0"/>
              <a:t> </a:t>
            </a:r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65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408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71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397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515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63779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65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72034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6238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2024-09-19T06:53:07Z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e40fe4f65c5d42108e24dccd075dde02</vt:lpwstr>
  </property>
</Properties>
</file>