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altLang="en-GB" dirty="0" sz="2400" lang="en-US"/>
              <a:t>G</a:t>
            </a:r>
            <a:r>
              <a:rPr altLang="en-GB" dirty="0" sz="2400" lang="en-US"/>
              <a:t>.</a:t>
            </a:r>
            <a:r>
              <a:rPr altLang="en-GB" dirty="0" sz="2400" lang="en-US"/>
              <a:t>M</a:t>
            </a:r>
            <a:r>
              <a:rPr altLang="en-GB" dirty="0" sz="2400" lang="en-US"/>
              <a:t>a</a:t>
            </a:r>
            <a:r>
              <a:rPr altLang="en-GB" dirty="0" sz="2400" lang="en-US"/>
              <a:t>g</a:t>
            </a:r>
            <a:r>
              <a:rPr altLang="en-GB" dirty="0" sz="2400" lang="en-US"/>
              <a:t>e</a:t>
            </a:r>
            <a:r>
              <a:rPr altLang="en-GB" dirty="0" sz="2400" lang="en-US"/>
              <a:t>s</a:t>
            </a:r>
            <a:r>
              <a:rPr altLang="en-GB" dirty="0" sz="2400" lang="en-US"/>
              <a:t>h</a:t>
            </a:r>
            <a:r>
              <a:rPr altLang="en-GB" dirty="0" sz="2400" lang="en-US"/>
              <a:t> </a:t>
            </a:r>
            <a:r>
              <a:rPr altLang="en-GB" dirty="0" sz="2400" lang="en-US"/>
              <a:t>B</a:t>
            </a:r>
            <a:r>
              <a:rPr altLang="en-GB" dirty="0" sz="2400" lang="en-US"/>
              <a:t>a</a:t>
            </a:r>
            <a:r>
              <a:rPr altLang="en-GB" dirty="0" sz="2400" lang="en-US"/>
              <a:t>b</a:t>
            </a:r>
            <a:r>
              <a:rPr altLang="en-GB" dirty="0" sz="2400" lang="en-US"/>
              <a:t>u</a:t>
            </a:r>
            <a:endParaRPr altLang="en-US" lang="zh-CN"/>
          </a:p>
          <a:p>
            <a:r>
              <a:rPr dirty="0" sz="2400" lang="en-US"/>
              <a:t>REGISTER NO AND NMID: </a:t>
            </a:r>
            <a:r>
              <a:rPr altLang="en-GB" dirty="0" sz="2400" lang="en-US"/>
              <a:t>2</a:t>
            </a:r>
            <a:r>
              <a:rPr altLang="en-GB" dirty="0" sz="2400" lang="en-US"/>
              <a:t>1</a:t>
            </a:r>
            <a:r>
              <a:rPr altLang="en-GB" dirty="0" sz="2400" lang="en-US"/>
              <a:t>2</a:t>
            </a:r>
            <a:r>
              <a:rPr altLang="en-GB" dirty="0" sz="2400" lang="en-US"/>
              <a:t>4</a:t>
            </a:r>
            <a:r>
              <a:rPr altLang="en-GB" dirty="0" sz="2400" lang="en-US"/>
              <a:t>0</a:t>
            </a:r>
            <a:r>
              <a:rPr altLang="en-GB" dirty="0" sz="2400" lang="en-US"/>
              <a:t>0</a:t>
            </a:r>
            <a:r>
              <a:rPr altLang="en-GB" dirty="0" sz="2400" lang="en-US"/>
              <a:t>6</a:t>
            </a:r>
            <a:r>
              <a:rPr altLang="en-GB" dirty="0" sz="2400" lang="en-US"/>
              <a:t>4</a:t>
            </a:r>
            <a:r>
              <a:rPr altLang="en-GB" dirty="0" sz="2400" lang="en-US"/>
              <a:t>2</a:t>
            </a:r>
            <a:endParaRPr dirty="0" sz="2400" lang="en-US">
              <a:cs typeface="Calibri"/>
            </a:endParaRPr>
          </a:p>
          <a:p>
            <a:r>
              <a:rPr dirty="0" sz="2400" lang="en-US"/>
              <a:t>DEPARTMENT: </a:t>
            </a:r>
            <a:r>
              <a:rPr altLang="en-GB" dirty="0" sz="2400" lang="en-US"/>
              <a:t>B</a:t>
            </a:r>
            <a:r>
              <a:rPr altLang="en-GB" dirty="0" sz="2400" lang="en-US"/>
              <a:t>C</a:t>
            </a:r>
            <a:r>
              <a:rPr altLang="en-GB" dirty="0" sz="2400" lang="en-US"/>
              <a:t>A</a:t>
            </a:r>
            <a:endParaRPr altLang="en-US" lang="zh-CN"/>
          </a:p>
          <a:p>
            <a:r>
              <a:rPr dirty="0" sz="2400" lang="en-US"/>
              <a:t>COLLEGE: COLLEGE/ UNIVERSITY</a:t>
            </a:r>
            <a:r>
              <a:rPr altLang="en-GB" dirty="0" sz="2400" lang="en-US"/>
              <a:t> </a:t>
            </a:r>
            <a:r>
              <a:rPr altLang="en-GB" dirty="0" sz="2400" lang="en-US"/>
              <a:t>J</a:t>
            </a:r>
            <a:r>
              <a:rPr altLang="en-GB" dirty="0" sz="2400" lang="en-US"/>
              <a:t>a</a:t>
            </a:r>
            <a:r>
              <a:rPr altLang="en-GB" dirty="0" sz="2400" lang="en-US"/>
              <a:t>ya </a:t>
            </a:r>
            <a:r>
              <a:rPr altLang="en-GB" dirty="0" sz="2400" lang="en-US"/>
              <a:t>Collage </a:t>
            </a:r>
            <a:r>
              <a:rPr altLang="en-GB" dirty="0" sz="2400" lang="en-US"/>
              <a:t>Of </a:t>
            </a:r>
            <a:r>
              <a:rPr altLang="en-GB" dirty="0" sz="2400" lang="en-US"/>
              <a:t>Arts </a:t>
            </a:r>
            <a:r>
              <a:rPr altLang="en-GB" dirty="0" sz="2400" lang="en-US"/>
              <a:t>And </a:t>
            </a:r>
            <a:r>
              <a:rPr altLang="en-GB" dirty="0" sz="2400" lang="en-US"/>
              <a:t>Science</a:t>
            </a:r>
            <a:r>
              <a:rPr altLang="en-GB" dirty="0" sz="2400" lang="en-US"/>
              <a:t> </a:t>
            </a:r>
            <a:r>
              <a:rPr altLang="en-GB" dirty="0" sz="2400" lang="en-US"/>
              <a:t>/</a:t>
            </a:r>
            <a:r>
              <a:rPr altLang="en-GB" dirty="0" sz="2400" lang="en-US"/>
              <a:t> </a:t>
            </a:r>
            <a:r>
              <a:rPr altLang="en-GB" dirty="0" sz="2400" lang="en-US"/>
              <a:t>M</a:t>
            </a:r>
            <a:r>
              <a:rPr altLang="en-GB" dirty="0" sz="2400" lang="en-US"/>
              <a:t>a</a:t>
            </a:r>
            <a:r>
              <a:rPr altLang="en-GB" dirty="0" sz="2400" lang="en-US"/>
              <a:t>d</a:t>
            </a:r>
            <a:r>
              <a:rPr altLang="en-GB" dirty="0" sz="2400" lang="en-US"/>
              <a:t>r</a:t>
            </a:r>
            <a:r>
              <a:rPr altLang="en-GB" dirty="0" sz="2400" lang="en-US"/>
              <a:t>as </a:t>
            </a:r>
            <a:r>
              <a:rPr altLang="en-GB" dirty="0" sz="2400" lang="en-US"/>
              <a:t>University </a:t>
            </a:r>
            <a:endParaRPr altLang="en-US" lang="zh-CN"/>
          </a:p>
          <a:p>
            <a:r>
              <a:rPr dirty="0" sz="2400" lang="en-US"/>
              <a:t>           </a:t>
            </a:r>
            <a:endParaRPr dirty="0" sz="2400" lang="en-IN"/>
          </a:p>
        </p:txBody>
      </p:sp>
      <p:sp>
        <p:nvSpPr>
          <p:cNvPr id="1048706" name=""/>
          <p:cNvSpPr txBox="1"/>
          <p:nvPr/>
        </p:nvSpPr>
        <p:spPr>
          <a:xfrm>
            <a:off x="5419725" y="9801129"/>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a:off x="2954148" y="3820378"/>
            <a:ext cx="5284908" cy="283202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7" name=""/>
          <p:cNvSpPr txBox="1"/>
          <p:nvPr/>
        </p:nvSpPr>
        <p:spPr>
          <a:xfrm>
            <a:off x="2234825" y="1016635"/>
            <a:ext cx="5804650" cy="5539740"/>
          </a:xfrm>
          <a:prstGeom prst="rect"/>
        </p:spPr>
        <p:txBody>
          <a:bodyPr rtlCol="0" wrap="square">
            <a:spAutoFit/>
          </a:bodyPr>
          <a:p>
            <a:r>
              <a:rPr sz="2800" lang="en-GB">
                <a:solidFill>
                  <a:srgbClr val="000000"/>
                </a:solidFill>
              </a:rPr>
              <a:t>Here’s a short version:
Digital Portfolio Layout
Intro – Name &amp; tagline
About – Short bio &amp; skills
Work – Projects with visuals
Resume – CV/skills summary
Contact – Email &amp; links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FEATURES AND FUNCTIONALITY</a:t>
            </a:r>
          </a:p>
        </p:txBody>
      </p:sp>
      <p:sp>
        <p:nvSpPr>
          <p:cNvPr id="1048672"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2025-09-10T08:47:37Z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96a05100b2454659a0324569cae22b05</vt:lpwstr>
  </property>
</Properties>
</file>