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503030501040103" pitchFamily="34" charset="0"/>
      <p:regular r:id="rId12"/>
    </p:embeddedFont>
    <p:embeddedFont>
      <p:font typeface="Garet" pitchFamily="2" charset="77"/>
      <p:regular r:id="rId13"/>
    </p:embeddedFont>
    <p:embeddedFont>
      <p:font typeface="Garet Bold" pitchFamily="2" charset="77"/>
      <p:regular r:id="rId14"/>
      <p:bold r:id="rId15"/>
    </p:embeddedFont>
    <p:embeddedFont>
      <p:font typeface="Garet Light" pitchFamily="2" charset="77"/>
      <p:regular r:id="rId16"/>
    </p:embeddedFont>
    <p:embeddedFont>
      <p:font typeface="Times New Roman Bold" panose="02030802070405020303" pitchFamily="18" charset="77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0" autoAdjust="0"/>
  </p:normalViewPr>
  <p:slideViewPr>
    <p:cSldViewPr>
      <p:cViewPr varScale="1">
        <p:scale>
          <a:sx n="77" d="100"/>
          <a:sy n="77" d="100"/>
        </p:scale>
        <p:origin x="63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48973" y="7562966"/>
            <a:ext cx="3010327" cy="1695334"/>
          </a:xfrm>
          <a:custGeom>
            <a:avLst/>
            <a:gdLst/>
            <a:ahLst/>
            <a:cxnLst/>
            <a:rect l="l" t="t" r="r" b="b"/>
            <a:pathLst>
              <a:path w="3010327" h="1695334">
                <a:moveTo>
                  <a:pt x="0" y="0"/>
                </a:moveTo>
                <a:lnTo>
                  <a:pt x="3010327" y="0"/>
                </a:lnTo>
                <a:lnTo>
                  <a:pt x="3010327" y="1695334"/>
                </a:lnTo>
                <a:lnTo>
                  <a:pt x="0" y="1695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998" r="-444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8213965"/>
            <a:ext cx="5326530" cy="1141833"/>
            <a:chOff x="0" y="0"/>
            <a:chExt cx="7102040" cy="1522444"/>
          </a:xfrm>
        </p:grpSpPr>
        <p:sp>
          <p:nvSpPr>
            <p:cNvPr id="4" name="TextBox 4"/>
            <p:cNvSpPr txBox="1"/>
            <p:nvPr/>
          </p:nvSpPr>
          <p:spPr>
            <a:xfrm>
              <a:off x="0" y="-104775"/>
              <a:ext cx="7102040" cy="831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7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B2B2B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PRESENTED BY: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67428"/>
              <a:ext cx="7102040" cy="7550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679"/>
                </a:lnSpc>
                <a:spcBef>
                  <a:spcPct val="0"/>
                </a:spcBef>
              </a:pPr>
              <a:r>
                <a:rPr lang="en-US" sz="3599">
                  <a:solidFill>
                    <a:srgbClr val="2B2B2B"/>
                  </a:solidFill>
                  <a:latin typeface="Garet Light"/>
                  <a:ea typeface="Garet Light"/>
                  <a:cs typeface="Garet Light"/>
                  <a:sym typeface="Garet Light"/>
                </a:rPr>
                <a:t>Mageshprabu G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485854" y="2873995"/>
            <a:ext cx="11178038" cy="2445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935"/>
              </a:lnSpc>
            </a:pPr>
            <a:r>
              <a:rPr lang="en-US" sz="65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AUTOMATING HR PROCESSES WITH </a:t>
            </a:r>
            <a:r>
              <a:rPr lang="en-US" sz="6522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WATSONX</a:t>
            </a:r>
            <a:r>
              <a:rPr lang="en-US" sz="65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ORCHESTRATE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0902" y="4473159"/>
            <a:ext cx="15006385" cy="158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37"/>
              </a:lnSpc>
            </a:pPr>
            <a:r>
              <a:rPr lang="en-US" sz="12099" spc="-95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-585133" y="9263062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-292567" y="9569737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78874" y="1431248"/>
            <a:ext cx="10575741" cy="3333658"/>
          </a:xfrm>
          <a:custGeom>
            <a:avLst/>
            <a:gdLst/>
            <a:ahLst/>
            <a:cxnLst/>
            <a:rect l="l" t="t" r="r" b="b"/>
            <a:pathLst>
              <a:path w="10575741" h="3333658">
                <a:moveTo>
                  <a:pt x="0" y="0"/>
                </a:moveTo>
                <a:lnTo>
                  <a:pt x="10575741" y="0"/>
                </a:lnTo>
                <a:lnTo>
                  <a:pt x="10575741" y="3333658"/>
                </a:lnTo>
                <a:lnTo>
                  <a:pt x="0" y="3333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02655" y="602655"/>
            <a:ext cx="7059085" cy="594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8"/>
              </a:lnSpc>
              <a:spcBef>
                <a:spcPct val="0"/>
              </a:spcBef>
            </a:pPr>
            <a:r>
              <a:rPr lang="en-US" sz="3908" spc="-3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000625"/>
            <a:ext cx="2555751" cy="729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3"/>
              </a:lnSpc>
              <a:spcBef>
                <a:spcPct val="0"/>
              </a:spcBef>
            </a:pPr>
            <a:r>
              <a:rPr lang="en-US" sz="390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5780017"/>
            <a:ext cx="16984889" cy="3900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4" lvl="1" indent="-345437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Requisition posting --&gt;</a:t>
            </a:r>
            <a:r>
              <a:rPr lang="en-US" sz="3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Review and update job requisition with hiring manager (1-3 hours/requisition)</a:t>
            </a: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marL="690874" lvl="1" indent="-345437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Candidate sourcing --&gt;</a:t>
            </a:r>
            <a:r>
              <a:rPr lang="en-US" sz="3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Review inbound applications based on keywords and exec summary</a:t>
            </a: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marL="690874" lvl="1" indent="-345437" algn="l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Interview &amp; assessments --&gt;</a:t>
            </a:r>
            <a:r>
              <a:rPr lang="en-US" sz="31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Screen candidates based on assessment responses and message hiring managers for review (10-20 mins/candidate)</a:t>
            </a: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endParaRPr lang="en-US" sz="3199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4725" y="3498343"/>
            <a:ext cx="16118549" cy="352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42"/>
              </a:lnSpc>
            </a:pPr>
            <a:r>
              <a:rPr lang="en-US" sz="7966" spc="-708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Watsonx</a:t>
            </a:r>
            <a:r>
              <a:rPr lang="en-US" sz="7966" spc="-7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Ochestrate and its role In Recruitment :</a:t>
            </a:r>
          </a:p>
          <a:p>
            <a:pPr marL="0" lvl="0" indent="0" algn="ctr">
              <a:lnSpc>
                <a:spcPts val="8842"/>
              </a:lnSpc>
            </a:pPr>
            <a:endParaRPr lang="en-US" sz="7966" spc="-7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585133" y="96116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-432733" y="97640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-368767" y="156735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216367" y="309135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3500" y="2315521"/>
            <a:ext cx="13061000" cy="6942779"/>
          </a:xfrm>
          <a:custGeom>
            <a:avLst/>
            <a:gdLst/>
            <a:ahLst/>
            <a:cxnLst/>
            <a:rect l="l" t="t" r="r" b="b"/>
            <a:pathLst>
              <a:path w="13061000" h="6942779">
                <a:moveTo>
                  <a:pt x="0" y="0"/>
                </a:moveTo>
                <a:lnTo>
                  <a:pt x="13061000" y="0"/>
                </a:lnTo>
                <a:lnTo>
                  <a:pt x="13061000" y="6942779"/>
                </a:lnTo>
                <a:lnTo>
                  <a:pt x="0" y="6942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221379" y="332822"/>
            <a:ext cx="10739570" cy="162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 of Orchestrate</a:t>
            </a:r>
          </a:p>
          <a:p>
            <a:pPr marL="0" lvl="0" indent="0" algn="ctr">
              <a:lnSpc>
                <a:spcPts val="5808"/>
              </a:lnSpc>
              <a:spcBef>
                <a:spcPct val="0"/>
              </a:spcBef>
            </a:pPr>
            <a:endParaRPr lang="en-US" sz="58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931953"/>
            <a:ext cx="7381550" cy="6423093"/>
          </a:xfrm>
          <a:custGeom>
            <a:avLst/>
            <a:gdLst/>
            <a:ahLst/>
            <a:cxnLst/>
            <a:rect l="l" t="t" r="r" b="b"/>
            <a:pathLst>
              <a:path w="7381550" h="6423093">
                <a:moveTo>
                  <a:pt x="0" y="0"/>
                </a:moveTo>
                <a:lnTo>
                  <a:pt x="7381550" y="0"/>
                </a:lnTo>
                <a:lnTo>
                  <a:pt x="7381550" y="6423094"/>
                </a:lnTo>
                <a:lnTo>
                  <a:pt x="0" y="6423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896791" y="2212353"/>
            <a:ext cx="3779794" cy="6869049"/>
          </a:xfrm>
          <a:custGeom>
            <a:avLst/>
            <a:gdLst/>
            <a:ahLst/>
            <a:cxnLst/>
            <a:rect l="l" t="t" r="r" b="b"/>
            <a:pathLst>
              <a:path w="3779794" h="6869049">
                <a:moveTo>
                  <a:pt x="0" y="0"/>
                </a:moveTo>
                <a:lnTo>
                  <a:pt x="3779795" y="0"/>
                </a:lnTo>
                <a:lnTo>
                  <a:pt x="3779795" y="6869050"/>
                </a:lnTo>
                <a:lnTo>
                  <a:pt x="0" y="686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3774215" y="588449"/>
            <a:ext cx="10739570" cy="162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of Orchestrate</a:t>
            </a:r>
          </a:p>
          <a:p>
            <a:pPr marL="0" lvl="0" indent="0" algn="ctr">
              <a:lnSpc>
                <a:spcPts val="5808"/>
              </a:lnSpc>
              <a:spcBef>
                <a:spcPct val="0"/>
              </a:spcBef>
            </a:pPr>
            <a:endParaRPr lang="en-US" sz="58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4791" y="2212353"/>
            <a:ext cx="5773644" cy="7041583"/>
          </a:xfrm>
          <a:custGeom>
            <a:avLst/>
            <a:gdLst/>
            <a:ahLst/>
            <a:cxnLst/>
            <a:rect l="l" t="t" r="r" b="b"/>
            <a:pathLst>
              <a:path w="5773644" h="7041583">
                <a:moveTo>
                  <a:pt x="0" y="0"/>
                </a:moveTo>
                <a:lnTo>
                  <a:pt x="5773644" y="0"/>
                </a:lnTo>
                <a:lnTo>
                  <a:pt x="5773644" y="7041583"/>
                </a:lnTo>
                <a:lnTo>
                  <a:pt x="0" y="7041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306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307897" y="2212353"/>
            <a:ext cx="6541536" cy="7041583"/>
          </a:xfrm>
          <a:custGeom>
            <a:avLst/>
            <a:gdLst/>
            <a:ahLst/>
            <a:cxnLst/>
            <a:rect l="l" t="t" r="r" b="b"/>
            <a:pathLst>
              <a:path w="6541536" h="7041583">
                <a:moveTo>
                  <a:pt x="0" y="0"/>
                </a:moveTo>
                <a:lnTo>
                  <a:pt x="6541537" y="0"/>
                </a:lnTo>
                <a:lnTo>
                  <a:pt x="6541537" y="7041583"/>
                </a:lnTo>
                <a:lnTo>
                  <a:pt x="0" y="70415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63" r="-821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875682" y="1943425"/>
            <a:ext cx="3875458" cy="7310511"/>
          </a:xfrm>
          <a:custGeom>
            <a:avLst/>
            <a:gdLst/>
            <a:ahLst/>
            <a:cxnLst/>
            <a:rect l="l" t="t" r="r" b="b"/>
            <a:pathLst>
              <a:path w="3875458" h="7310511">
                <a:moveTo>
                  <a:pt x="0" y="0"/>
                </a:moveTo>
                <a:lnTo>
                  <a:pt x="3875458" y="0"/>
                </a:lnTo>
                <a:lnTo>
                  <a:pt x="3875458" y="7310511"/>
                </a:lnTo>
                <a:lnTo>
                  <a:pt x="0" y="7310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1" t="-5463" r="-3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774215" y="588449"/>
            <a:ext cx="10739570" cy="162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 of Orchestrate</a:t>
            </a:r>
          </a:p>
          <a:p>
            <a:pPr marL="0" lvl="0" indent="0" algn="ctr">
              <a:lnSpc>
                <a:spcPts val="5808"/>
              </a:lnSpc>
              <a:spcBef>
                <a:spcPct val="0"/>
              </a:spcBef>
            </a:pPr>
            <a:endParaRPr lang="en-US" sz="58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5068" y="1281197"/>
            <a:ext cx="13797865" cy="5915048"/>
          </a:xfrm>
          <a:custGeom>
            <a:avLst/>
            <a:gdLst/>
            <a:ahLst/>
            <a:cxnLst/>
            <a:rect l="l" t="t" r="r" b="b"/>
            <a:pathLst>
              <a:path w="13797865" h="5915048">
                <a:moveTo>
                  <a:pt x="0" y="0"/>
                </a:moveTo>
                <a:lnTo>
                  <a:pt x="13797864" y="0"/>
                </a:lnTo>
                <a:lnTo>
                  <a:pt x="13797864" y="5915048"/>
                </a:lnTo>
                <a:lnTo>
                  <a:pt x="0" y="5915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32" b="-85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774215" y="211985"/>
            <a:ext cx="10739570" cy="162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</a:p>
          <a:p>
            <a:pPr marL="0" lvl="0" indent="0" algn="ctr">
              <a:lnSpc>
                <a:spcPts val="5808"/>
              </a:lnSpc>
              <a:spcBef>
                <a:spcPct val="0"/>
              </a:spcBef>
            </a:pPr>
            <a:endParaRPr lang="en-US" sz="58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94214" y="7572029"/>
            <a:ext cx="17742546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 a list of questions to prepare the interviews (based on the job description / candidate experiences)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UI for candidates to take the assessment.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74215" y="588449"/>
            <a:ext cx="10739570" cy="890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8"/>
              </a:lnSpc>
              <a:spcBef>
                <a:spcPct val="0"/>
              </a:spcBef>
            </a:pPr>
            <a:r>
              <a:rPr lang="en-US" sz="58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74214" y="1928325"/>
            <a:ext cx="11084785" cy="7345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Fundamental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Watsonx.ai.sales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foundation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Watsonx.ai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Level 2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IBM </a:t>
            </a: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watsonx.ai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Technical Sales Level 3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for Business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Watsonx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Orchestrate Sales Foundation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Watsonx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Orchestrate Level 2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Watsonx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Orchestrate for Sales Level 3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Watsonx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Orchestrate for Technical Sales Level 3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Beautifulsoup</a:t>
            </a: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web crawling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FastAPI</a:t>
            </a: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1087" y="481684"/>
            <a:ext cx="11716997" cy="1623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4A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Watsonx</a:t>
            </a:r>
            <a:r>
              <a:rPr lang="en-US" sz="5808" spc="-4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Challenge: Agriculture Disease Prevention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35218" y="2261617"/>
            <a:ext cx="4084382" cy="5559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Data Collection: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8878" y="2942338"/>
            <a:ext cx="18288000" cy="2031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 algn="l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Collected data on various agricultural diseases.</a:t>
            </a:r>
          </a:p>
          <a:p>
            <a:pPr marL="626106" lvl="1" indent="-313053" algn="l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Gathered information by specifying disease names, crop names, and recommended remedies.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35218" y="4685731"/>
            <a:ext cx="3145482" cy="528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Web Crawling: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274703"/>
            <a:ext cx="10046791" cy="1517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 algn="just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Utilized Beautiful Soup for web crawling.</a:t>
            </a:r>
          </a:p>
          <a:p>
            <a:pPr marL="626106" lvl="1" indent="-313053" algn="just">
              <a:lnSpc>
                <a:spcPts val="405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Extracted data and stored responses in a .csv file.</a:t>
            </a:r>
          </a:p>
          <a:p>
            <a:pPr algn="just">
              <a:lnSpc>
                <a:spcPts val="4059"/>
              </a:lnSpc>
              <a:spcBef>
                <a:spcPct val="0"/>
              </a:spcBef>
            </a:pPr>
            <a:endParaRPr lang="en-US" sz="2899" dirty="0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5218" y="6791719"/>
            <a:ext cx="7288932" cy="528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Sample Questions and Responses: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276215"/>
            <a:ext cx="17529122" cy="100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 algn="l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Generated sample questions and corresponding responses related to agricultural diseases.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5218" y="8431280"/>
            <a:ext cx="2117303" cy="528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Outcome: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112001"/>
            <a:ext cx="18288000" cy="1002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6" lvl="1" indent="-313053" algn="l">
              <a:lnSpc>
                <a:spcPts val="4059"/>
              </a:lnSpc>
              <a:buFont typeface="Arial"/>
              <a:buChar char="•"/>
            </a:pPr>
            <a:r>
              <a:rPr lang="en-US" sz="2899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Successfully compiled a comprehensive dataset to assist in the prevention and management of agricultural diseases.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254</Words>
  <Application>Microsoft Macintosh PowerPoint</Application>
  <PresentationFormat>Custom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Garet Light</vt:lpstr>
      <vt:lpstr>Garet</vt:lpstr>
      <vt:lpstr>Garet Bold</vt:lpstr>
      <vt:lpstr>Times New Roman Bold</vt:lpstr>
      <vt:lpstr>Canva Sans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HR Processes with Watsonx Orchestrate</dc:title>
  <cp:lastModifiedBy>Mageshprabu G</cp:lastModifiedBy>
  <cp:revision>2</cp:revision>
  <dcterms:created xsi:type="dcterms:W3CDTF">2006-08-16T00:00:00Z</dcterms:created>
  <dcterms:modified xsi:type="dcterms:W3CDTF">2024-07-29T09:42:11Z</dcterms:modified>
  <dc:identifier>DAGLjWlUFHQ</dc:identifier>
</cp:coreProperties>
</file>