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IN"/>
              <a:t>: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dirty="0" sz="2400" lang="en-US"/>
          </a:p>
          <a:p>
            <a:r>
              <a:rPr dirty="0" sz="2400" lang="en-US"/>
              <a:t>REGISTER N</a:t>
            </a:r>
            <a:r>
              <a:rPr dirty="0" sz="2400" lang="en-US"/>
              <a:t>o</a:t>
            </a:r>
            <a:r>
              <a:rPr dirty="0" sz="2400" lang="en-US"/>
              <a:t>	</a:t>
            </a:r>
            <a:r>
              <a:rPr dirty="0" sz="2400" lang="en-US"/>
              <a:t>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r>
              <a:rPr dirty="0" sz="2400" lang="en-US"/>
              <a:t>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)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2024-03-28T06:07:22Z</dcterms:created>
  <dcterms:modified xsi:type="dcterms:W3CDTF">2024-09-12T07:42:32Z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47d455890afd4cdea1bbfd3bb207ea34</vt:lpwstr>
  </property>
</Properties>
</file>