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8"/>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notesMaster" Target="notesMasters/notesMaster1.xml" /><Relationship Id="rId3" Type="http://schemas.openxmlformats.org/officeDocument/2006/relationships/slide" Target="slides/slide1.xml" /><Relationship Id="rId21"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ableStyles" Target="tableStyle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104867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4/9/2024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1"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1048643"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4"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lstStyle/>
          <a:p>
            <a:fld id="{ED291B17-9318-49DB-B28B-6E5994AE9581}" type="datetime1">
              <a:rPr lang="en-US" smtClean="0"/>
              <a:t>4/9/2024</a:t>
            </a:fld>
            <a:endParaRPr lang="en-US"/>
          </a:p>
        </p:txBody>
      </p:sp>
      <p:sp>
        <p:nvSpPr>
          <p:cNvPr id="104863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lstStyle/>
          <a:p>
            <a:fld id="{B2497495-0637-405E-AE64-5CC7506D51F5}" type="datetime1">
              <a:rPr lang="en-US" smtClean="0"/>
              <a:t>4/9/2024</a:t>
            </a:fld>
            <a:endParaRPr lang="en-US"/>
          </a:p>
        </p:txBody>
      </p:sp>
      <p:sp>
        <p:nvSpPr>
          <p:cNvPr id="104864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lstStyle/>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1048655"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lstStyle/>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1048663"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4"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lstStyle/>
          <a:p>
            <a:r>
              <a:rPr lang="en-US"/>
              <a:t>Click to edit Master title style</a:t>
            </a:r>
          </a:p>
        </p:txBody>
      </p:sp>
      <p:sp>
        <p:nvSpPr>
          <p:cNvPr id="1048621"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1048622"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3"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5"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1048666"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7"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48673"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4"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5"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1048638"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i="1" dirty="0">
                <a:solidFill>
                  <a:srgbClr val="FFFF00"/>
                </a:solidFill>
                <a:latin typeface="Arial" pitchFamily="34" charset="0"/>
                <a:cs typeface="Arial" pitchFamily="34" charset="0"/>
              </a:rPr>
              <a:t>Presented By:</a:t>
            </a:r>
          </a:p>
          <a:p>
            <a:pPr marL="457200" indent="-457200">
              <a:buAutoNum type="arabicPeriod"/>
            </a:pPr>
            <a:r>
              <a:rPr lang="en-US" sz="2000" b="1" i="1" dirty="0">
                <a:solidFill>
                  <a:srgbClr val="FFFF00"/>
                </a:solidFill>
                <a:latin typeface="Arial"/>
                <a:cs typeface="Arial"/>
              </a:rPr>
              <a:t>Student </a:t>
            </a:r>
            <a:r>
              <a:rPr lang="en-US" sz="2000" b="1" i="1">
                <a:solidFill>
                  <a:srgbClr val="FFFF00"/>
                </a:solidFill>
                <a:latin typeface="Arial"/>
                <a:cs typeface="Arial"/>
              </a:rPr>
              <a:t>name – </a:t>
            </a:r>
            <a:r>
              <a:rPr lang="en-IN" sz="2000" b="1" i="1">
                <a:solidFill>
                  <a:srgbClr val="FFFF00"/>
                </a:solidFill>
                <a:latin typeface="Arial"/>
                <a:cs typeface="Arial"/>
              </a:rPr>
              <a:t>S .Mageshwari</a:t>
            </a:r>
            <a:endParaRPr lang="zh-CN" altLang="en-US" i="1"/>
          </a:p>
          <a:p>
            <a:pPr marL="457200" indent="-457200">
              <a:buAutoNum type="arabicPeriod"/>
            </a:pPr>
            <a:r>
              <a:rPr lang="en-US" sz="2000" b="1" i="1" dirty="0">
                <a:solidFill>
                  <a:srgbClr val="FFFF00"/>
                </a:solidFill>
                <a:latin typeface="Arial"/>
                <a:cs typeface="Arial"/>
              </a:rPr>
              <a:t>College </a:t>
            </a:r>
            <a:r>
              <a:rPr lang="en-US" sz="2000" b="1" i="1">
                <a:solidFill>
                  <a:srgbClr val="FFFF00"/>
                </a:solidFill>
                <a:latin typeface="Arial"/>
                <a:cs typeface="Arial"/>
              </a:rPr>
              <a:t>name – </a:t>
            </a:r>
            <a:r>
              <a:rPr lang="en-US" sz="2000" b="1" i="1" dirty="0">
                <a:solidFill>
                  <a:srgbClr val="FFFF00"/>
                </a:solidFill>
                <a:latin typeface="Arial"/>
                <a:cs typeface="Arial"/>
              </a:rPr>
              <a:t>JP College of Engineering</a:t>
            </a:r>
          </a:p>
          <a:p>
            <a:pPr marL="457200" indent="-457200">
              <a:buAutoNum type="arabicPeriod"/>
            </a:pPr>
            <a:r>
              <a:rPr lang="en-US" sz="2000" b="1" i="1" dirty="0">
                <a:solidFill>
                  <a:srgbClr val="FFFF00"/>
                </a:solidFill>
                <a:latin typeface="Arial"/>
                <a:cs typeface="Arial"/>
              </a:rPr>
              <a:t>Department    - Electrical  and Electronic Engineering</a:t>
            </a:r>
            <a:endParaRPr lang="zh-CN" altLang="en-US" i="1"/>
          </a:p>
          <a:p>
            <a:pPr marL="457200" indent="-457200">
              <a:buAutoNum type="arabicPeriod"/>
            </a:pPr>
            <a:r>
              <a:rPr lang="en-US" sz="2000" b="1" i="1" dirty="0" err="1">
                <a:solidFill>
                  <a:srgbClr val="FFFF00"/>
                </a:solidFill>
                <a:latin typeface="Arial"/>
                <a:cs typeface="Arial"/>
              </a:rPr>
              <a:t>Reg</a:t>
            </a:r>
            <a:r>
              <a:rPr lang="en-US" sz="2000" b="1" i="1" dirty="0">
                <a:solidFill>
                  <a:srgbClr val="FFFF00"/>
                </a:solidFill>
                <a:latin typeface="Arial"/>
                <a:cs typeface="Arial"/>
              </a:rPr>
              <a:t> no            </a:t>
            </a:r>
            <a:r>
              <a:rPr lang="en-US" sz="2000" b="1" i="1">
                <a:solidFill>
                  <a:srgbClr val="FFFF00"/>
                </a:solidFill>
                <a:latin typeface="Arial"/>
                <a:cs typeface="Arial"/>
              </a:rPr>
              <a:t>-   9512211050</a:t>
            </a:r>
            <a:r>
              <a:rPr lang="en-IN" sz="2000" b="1" i="1">
                <a:solidFill>
                  <a:srgbClr val="FFFF00"/>
                </a:solidFill>
                <a:latin typeface="Arial"/>
                <a:cs typeface="Arial"/>
              </a:rPr>
              <a:t>10</a:t>
            </a:r>
            <a:endParaRPr lang="en-US" sz="2000" b="1" i="1" dirty="0">
              <a:solidFill>
                <a:srgbClr val="FFFF00"/>
              </a:solidFill>
              <a:latin typeface="Arial"/>
              <a:cs typeface="Arial"/>
            </a:endParaRPr>
          </a:p>
        </p:txBody>
      </p:sp>
      <p:sp>
        <p:nvSpPr>
          <p:cNvPr id="1048681" name="TextBox 1048680"/>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12"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graphicFrame>
        <p:nvGraphicFramePr>
          <p:cNvPr id="4194304"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15" name="Content Placeholder 1"/>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1048617"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9" name="Content Placeholder 1"/>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0" name="Rectangle 3"/>
          <p:cNvSpPr/>
          <p:nvPr/>
        </p:nvSpPr>
        <p:spPr>
          <a:xfrm>
            <a:off x="718458" y="1166842"/>
            <a:ext cx="11215396" cy="4892041"/>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48602" name="Content Placeholder 3"/>
          <p:cNvSpPr>
            <a:spLocks noGrp="1"/>
          </p:cNvSpPr>
          <p:nvPr>
            <p:ph idx="1"/>
          </p:nvPr>
        </p:nvSpPr>
        <p:spPr/>
        <p:txBody>
          <a:bodyPr anchor="t">
            <a:normAutofit fontScale="93750" lnSpcReduction="1000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1048604"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6" name="Content Placeholder 1"/>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08"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10"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28EE613-6CE7-C34A-8D14-D70039062AAD}">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prk3775@gmail.com</cp:lastModifiedBy>
  <cp:revision>1</cp:revision>
  <dcterms:created xsi:type="dcterms:W3CDTF">2021-05-26T05:50:10Z</dcterms:created>
  <dcterms:modified xsi:type="dcterms:W3CDTF">2024-04-09T09:52:12Z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eb0a349cf9f34594ad7926da483cd239</vt:lpwstr>
  </property>
</Properties>
</file>