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57" r:id="rId4"/>
    <p:sldId id="264" r:id="rId5"/>
    <p:sldId id="267" r:id="rId6"/>
    <p:sldId id="269" r:id="rId7"/>
    <p:sldId id="270" r:id="rId8"/>
    <p:sldId id="273" r:id="rId9"/>
    <p:sldId id="271" r:id="rId10"/>
    <p:sldId id="272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3011" autoAdjust="0"/>
  </p:normalViewPr>
  <p:slideViewPr>
    <p:cSldViewPr>
      <p:cViewPr>
        <p:scale>
          <a:sx n="66" d="100"/>
          <a:sy n="66" d="100"/>
        </p:scale>
        <p:origin x="-99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834BF4-0968-406A-819A-07D9478901D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F9A37-951E-4B8A-B52A-612CD067CB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SRM Institute Of Science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Technology, Vadapalani Campus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6" name="AutoShape 2" descr="Image result for srm institute of science and technology vadapala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68" name="AutoShape 4" descr="Image result for srm institute of science and technology vadapala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70" name="AutoShape 6" descr="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6764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COMPUTER SCIENCE AND TECHNOLOGY</a:t>
            </a: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MINOR PROJECT –(15CS375L)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SENTIMENT ANALYSIS OF TWITTER DATA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LOKESH.K                Reg.no:RA1711003040036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MAGESHWAR.S       Reg.no:RA1711003040087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NISHANTH.G            Reg.no:RA1711003040113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Under the Guidance of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Mr.D.MANIKANNAN AP/CSE 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OUTPUT: POSITIVE AND NEGATIVE SENTIMENT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2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83036"/>
            <a:ext cx="8229600" cy="462689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UPSELLING ALGORITHMS</a:t>
            </a:r>
          </a:p>
          <a:p>
            <a:r>
              <a:rPr lang="en-US" dirty="0" smtClean="0"/>
              <a:t>AGENT MONITORING</a:t>
            </a:r>
          </a:p>
          <a:p>
            <a:r>
              <a:rPr lang="en-US" dirty="0" smtClean="0"/>
              <a:t>IDENTIFIYING KEY EMOTION TRIGGERS</a:t>
            </a:r>
          </a:p>
          <a:p>
            <a:r>
              <a:rPr lang="en-US" dirty="0" smtClean="0"/>
              <a:t>HANDLING MULTIPLE CUSTOMERS</a:t>
            </a:r>
          </a:p>
          <a:p>
            <a:r>
              <a:rPr lang="en-US" dirty="0" smtClean="0"/>
              <a:t>LIVE INSIGHTS</a:t>
            </a:r>
          </a:p>
          <a:p>
            <a:r>
              <a:rPr lang="en-US" dirty="0" smtClean="0"/>
              <a:t>TRACKING CUSTOMER OVERALL SATISTFICATION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6627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online social media such as Twitter,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users to communicate with the whole world.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  It is used as a platform to write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their own opinions about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products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their moments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even influence politics and companies. Twitter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almost every huge company have an account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Twitter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know about their customers feedback about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their services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products. Sentiment analysis, known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opinion mining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for classifying specific words into positive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negative..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Twitter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 most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popular micro blogging website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Tweets are frequently used to express a tweeter emotion on a particular subject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firms which poll twitter to analyze  sentiments on a particular topic.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challenge is to gather all such data ,detect and summarize the overall sentiment of a topic</a:t>
            </a:r>
          </a:p>
          <a:p>
            <a:pPr marL="457200" indent="-457200" algn="just">
              <a:lnSpc>
                <a:spcPct val="16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problem in sentiment analysis is clarifying  the given polarity  of          given  text at the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document,sentence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or at aspect level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Whether the expressed sentiment in a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document,a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sentence or any tweet about the person is positive or negative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determine positive sentiment percentage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and negative sentiment percentage 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list out top 5 positive tweets and top 5 negative tweets about a topic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do live streaming of a tweet  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MODERN WEB BROWSER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PPYTHON 3.0 OR ABOVE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TWITTER API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WINDOWS/LINUS OS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NTLK (NATURAL LANGUAGE TOOLKIT) PACKAGE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GOOGLE API</a:t>
            </a:r>
          </a:p>
          <a:p>
            <a:pPr marL="457200" indent="-457200" algn="just">
              <a:lnSpc>
                <a:spcPct val="150000"/>
              </a:lnSpc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Twitter API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2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59236"/>
            <a:ext cx="8229600" cy="462689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TWITTER API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2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447801"/>
            <a:ext cx="7391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TWITTER API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Screenshot (2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7924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OUTPUT : LIVESTREAMING OF TWEETS</a:t>
            </a:r>
            <a:endParaRPr lang="en-US" sz="3200" dirty="0"/>
          </a:p>
        </p:txBody>
      </p:sp>
      <p:pic>
        <p:nvPicPr>
          <p:cNvPr id="4" name="Content Placeholder 3" descr="Screenshot (17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87759" y="1527175"/>
            <a:ext cx="8131969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875</TotalTime>
  <Words>325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INTRODUCTION </vt:lpstr>
      <vt:lpstr>INTRODUCTION</vt:lpstr>
      <vt:lpstr>Problem statement</vt:lpstr>
      <vt:lpstr>SYSTEM REQUIREMENTS</vt:lpstr>
      <vt:lpstr>Twitter API</vt:lpstr>
      <vt:lpstr>TWITTER API</vt:lpstr>
      <vt:lpstr>TWITTER API</vt:lpstr>
      <vt:lpstr>OUTPUT : LIVESTREAMING OF TWEETS</vt:lpstr>
      <vt:lpstr>OUTPUT: POSITIVE AND NEGATIVE SENTIMENT</vt:lpstr>
      <vt:lpstr>ADVANTAGES OF SENTIMENT ANALYSIS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70</cp:revision>
  <dcterms:created xsi:type="dcterms:W3CDTF">2019-08-18T06:43:01Z</dcterms:created>
  <dcterms:modified xsi:type="dcterms:W3CDTF">2019-10-20T15:37:18Z</dcterms:modified>
</cp:coreProperties>
</file>