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338" r:id="rId5"/>
    <p:sldId id="327" r:id="rId6"/>
    <p:sldId id="315" r:id="rId7"/>
    <p:sldId id="340" r:id="rId8"/>
    <p:sldId id="329" r:id="rId9"/>
    <p:sldId id="302" r:id="rId10"/>
    <p:sldId id="339" r:id="rId11"/>
    <p:sldId id="341" r:id="rId12"/>
    <p:sldId id="342" r:id="rId13"/>
    <p:sldId id="3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033" autoAdjust="0"/>
  </p:normalViewPr>
  <p:slideViewPr>
    <p:cSldViewPr snapToGrid="0">
      <p:cViewPr varScale="1">
        <p:scale>
          <a:sx n="89" d="100"/>
          <a:sy n="89" d="100"/>
        </p:scale>
        <p:origin x="456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7/25/2024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7/25/2024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hyperlink" Target="abc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HARSH FATEHCHAND GURNANI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1046330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BLINKIT STORE SALES ANALYSIS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FROM HARSH FATEHCHAND GURNANI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/>
          <a:lstStyle/>
          <a:p>
            <a:r>
              <a:rPr lang="en-US" b="1" dirty="0"/>
              <a:t>BUSINESS REQUIREMENTS</a:t>
            </a:r>
            <a:endParaRPr lang="en-US" dirty="0"/>
          </a:p>
          <a:p>
            <a:r>
              <a:rPr lang="en-US" b="1" dirty="0"/>
              <a:t>Total Sales</a:t>
            </a:r>
            <a:r>
              <a:rPr lang="en-US" dirty="0"/>
              <a:t>: The overall revenue generated from all sales.</a:t>
            </a:r>
          </a:p>
          <a:p>
            <a:r>
              <a:rPr lang="en-US" b="1" dirty="0"/>
              <a:t>Average Sales</a:t>
            </a:r>
            <a:r>
              <a:rPr lang="en-US" dirty="0"/>
              <a:t>: The mean revenue per sale.</a:t>
            </a:r>
          </a:p>
          <a:p>
            <a:r>
              <a:rPr lang="en-US" b="1" dirty="0"/>
              <a:t>Number of Items</a:t>
            </a:r>
            <a:r>
              <a:rPr lang="en-US" dirty="0"/>
              <a:t>: The total count of items sold.</a:t>
            </a:r>
          </a:p>
          <a:p>
            <a:r>
              <a:rPr lang="en-US" b="1" dirty="0"/>
              <a:t>Average Rating</a:t>
            </a:r>
            <a:r>
              <a:rPr lang="en-US" dirty="0"/>
              <a:t>: The mean customer rating for the products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BLINKIT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solidFill>
                  <a:schemeClr val="tx1"/>
                </a:solidFill>
              </a:rPr>
              <a:t>DASHBOARD REQUIREMENTS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04938-134D-9E36-127C-D0429989B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800" dirty="0"/>
              <a:t>1. </a:t>
            </a:r>
            <a:r>
              <a:rPr lang="en-US" sz="1800" dirty="0"/>
              <a:t>Total Sales by Fat Content</a:t>
            </a:r>
            <a:r>
              <a:rPr lang="en-US" sz="1800" b="0" dirty="0"/>
              <a:t>:</a:t>
            </a:r>
            <a:br>
              <a:rPr lang="en-US" sz="1800" b="0" dirty="0"/>
            </a:br>
            <a:r>
              <a:rPr lang="en-US" sz="1800" b="0" dirty="0"/>
              <a:t>	</a:t>
            </a:r>
            <a:r>
              <a:rPr lang="en-US" sz="1800" dirty="0"/>
              <a:t>Objective</a:t>
            </a:r>
            <a:r>
              <a:rPr lang="en-US" sz="1800" b="0" dirty="0"/>
              <a:t>: Analyze the impact of fat content on total sales.</a:t>
            </a:r>
            <a:br>
              <a:rPr lang="en-US" sz="1800" b="0" dirty="0"/>
            </a:br>
            <a:r>
              <a:rPr lang="en-US" sz="1800" b="0" dirty="0"/>
              <a:t>		</a:t>
            </a:r>
            <a:r>
              <a:rPr lang="en-US" sz="1800" dirty="0"/>
              <a:t>Additional KPI Metrics</a:t>
            </a:r>
            <a:r>
              <a:rPr lang="en-US" sz="1800" b="0" dirty="0"/>
              <a:t>: Assess how other KPIs (Average Sales, Number of 			Items, 	Average Rating) vary with fat content.</a:t>
            </a:r>
            <a:br>
              <a:rPr lang="en-US" sz="1800" b="0" dirty="0"/>
            </a:br>
            <a:r>
              <a:rPr lang="en-US" sz="1800" b="0" dirty="0"/>
              <a:t>	</a:t>
            </a:r>
            <a:r>
              <a:rPr lang="en-US" sz="1800" dirty="0"/>
              <a:t>Chart Type</a:t>
            </a:r>
            <a:r>
              <a:rPr lang="en-US" sz="1800" b="0" dirty="0"/>
              <a:t>: Donut Chart.</a:t>
            </a:r>
            <a:br>
              <a:rPr lang="en-US" sz="1800" b="0" dirty="0"/>
            </a:br>
            <a:r>
              <a:rPr lang="en-US" sz="1800" b="0" dirty="0"/>
              <a:t>2. </a:t>
            </a:r>
            <a:r>
              <a:rPr lang="en-US" sz="1800" dirty="0"/>
              <a:t>Total Sales by Item Type</a:t>
            </a:r>
            <a:r>
              <a:rPr lang="en-US" sz="1800" b="0" dirty="0"/>
              <a:t>:</a:t>
            </a:r>
            <a:br>
              <a:rPr lang="en-US" sz="1800" b="0" dirty="0"/>
            </a:br>
            <a:r>
              <a:rPr lang="en-US" sz="1800" b="0" dirty="0"/>
              <a:t>	</a:t>
            </a:r>
            <a:r>
              <a:rPr lang="en-US" sz="1800" dirty="0"/>
              <a:t>Objective</a:t>
            </a:r>
            <a:r>
              <a:rPr lang="en-US" sz="1800" b="0" dirty="0"/>
              <a:t>: Identify the performance of different item types in terms of total 				sales.</a:t>
            </a:r>
            <a:br>
              <a:rPr lang="en-US" sz="1800" b="0" dirty="0"/>
            </a:br>
            <a:r>
              <a:rPr lang="en-US" sz="1800" b="0" dirty="0"/>
              <a:t>			</a:t>
            </a:r>
            <a:r>
              <a:rPr lang="en-US" sz="1800" dirty="0"/>
              <a:t>Additional KPI Metrics</a:t>
            </a:r>
            <a:r>
              <a:rPr lang="en-US" sz="1800" b="0" dirty="0"/>
              <a:t>: Assess how other KPIs (Average Sales, Number of 			Items, Average Rating) vary with item type.</a:t>
            </a:r>
            <a:br>
              <a:rPr lang="en-US" sz="1800" b="0" dirty="0"/>
            </a:br>
            <a:r>
              <a:rPr lang="en-US" sz="1800" b="0" dirty="0"/>
              <a:t>	</a:t>
            </a:r>
            <a:r>
              <a:rPr lang="en-US" sz="1800" dirty="0"/>
              <a:t>Chart Type</a:t>
            </a:r>
            <a:r>
              <a:rPr lang="en-US" sz="1800" b="0" dirty="0"/>
              <a:t>: Bar Chart.</a:t>
            </a:r>
            <a:br>
              <a:rPr lang="en-US" sz="1800" b="0" dirty="0"/>
            </a:br>
            <a:r>
              <a:rPr lang="en-US" sz="1800" b="0" dirty="0"/>
              <a:t>3. </a:t>
            </a:r>
            <a:r>
              <a:rPr lang="en-US" sz="1800" dirty="0"/>
              <a:t>Fat Content by Outlet for Total Sales</a:t>
            </a:r>
            <a:r>
              <a:rPr lang="en-US" sz="1800" b="0" dirty="0"/>
              <a:t>:</a:t>
            </a:r>
            <a:br>
              <a:rPr lang="en-US" sz="1800" b="0" dirty="0"/>
            </a:br>
            <a:r>
              <a:rPr lang="en-US" sz="1800" b="0" dirty="0"/>
              <a:t>	</a:t>
            </a:r>
            <a:r>
              <a:rPr lang="en-US" sz="1800" dirty="0"/>
              <a:t>Objective</a:t>
            </a:r>
            <a:r>
              <a:rPr lang="en-US" sz="1800" b="0" dirty="0"/>
              <a:t>: Compare total sales across different outlets segmented by fat 					content.</a:t>
            </a:r>
            <a:br>
              <a:rPr lang="en-US" sz="1800" b="0" dirty="0"/>
            </a:br>
            <a:r>
              <a:rPr lang="en-US" sz="1800" b="0" dirty="0"/>
              <a:t>				</a:t>
            </a:r>
            <a:r>
              <a:rPr lang="en-US" sz="1800" dirty="0"/>
              <a:t>Additional KPI Metrics</a:t>
            </a:r>
            <a:r>
              <a:rPr lang="en-US" sz="1800" b="0" dirty="0"/>
              <a:t>: Assess how other KPIs (Average Sales, 					Number </a:t>
            </a:r>
            <a:r>
              <a:rPr lang="en-US" dirty="0"/>
              <a:t>of </a:t>
            </a:r>
            <a:r>
              <a:rPr lang="en-US" sz="1800" b="0" dirty="0"/>
              <a:t>Items, Average Rating) vary with fat content.</a:t>
            </a:r>
            <a:br>
              <a:rPr lang="en-US" sz="1800" b="0" dirty="0"/>
            </a:br>
            <a:r>
              <a:rPr lang="en-US" sz="1800" b="0" dirty="0"/>
              <a:t>	</a:t>
            </a:r>
            <a:r>
              <a:rPr lang="en-US" sz="1800" dirty="0"/>
              <a:t>Chart Type</a:t>
            </a:r>
            <a:r>
              <a:rPr lang="en-US" sz="1800" b="0" dirty="0"/>
              <a:t>: Stacked Column Chart.</a:t>
            </a:r>
            <a:br>
              <a:rPr lang="en-US" sz="1800" b="0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00B869-84F1-D277-1D0D-A6646F6D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DASHBOARD REQURIEMENTS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BD5D-B967-6DDD-94FC-A0BCE0B9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70" y="1270000"/>
            <a:ext cx="8889360" cy="49151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4.Total Sales by Outlet Establishment: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Objective: Evaluate how the age or type of outlet establishment influences total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Chart Type: Line Chart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Sales by Outlet Size: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Objective: Analyze the correlation between outlet size and total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Chart Type: Donut/Pie Chart.</a:t>
            </a:r>
          </a:p>
          <a:p>
            <a:pPr marL="0" indent="0">
              <a:buNone/>
            </a:pPr>
            <a:r>
              <a:rPr lang="en-US" dirty="0"/>
              <a:t>6. Sales by Outlet Location: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Objective: Assess the geographic distribution of sales across different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Chart Type: Funnel Map.</a:t>
            </a:r>
          </a:p>
          <a:p>
            <a:pPr marL="0" indent="0">
              <a:buNone/>
            </a:pPr>
            <a:r>
              <a:rPr lang="en-US" dirty="0"/>
              <a:t>7. All Metrics by Outlet Type: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Objective: Provide a comprehensive view of all key metrics (Total Sales, Average Sales, Number of Items, Average Rating) broken down by different outlet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Chart Type: Matrix Card.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2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Business Analysts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Role</a:t>
            </a:r>
            <a:r>
              <a:rPr lang="en-US" dirty="0"/>
              <a:t>: Analyze sales data to identify trends, patterns, and anomalies.</a:t>
            </a:r>
          </a:p>
          <a:p>
            <a:pPr lvl="1"/>
            <a:r>
              <a:rPr lang="en-US" b="1" dirty="0"/>
              <a:t>Benefit</a:t>
            </a:r>
            <a:r>
              <a:rPr lang="en-US" dirty="0"/>
              <a:t>: Gain actionable insights to drive strategic decisions and improve sales performance.</a:t>
            </a:r>
          </a:p>
          <a:p>
            <a:r>
              <a:rPr lang="en-US" b="1" dirty="0"/>
              <a:t>Sales Managers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Role</a:t>
            </a:r>
            <a:r>
              <a:rPr lang="en-US" dirty="0"/>
              <a:t>: Monitor sales performance across different outlets and product categories.</a:t>
            </a:r>
          </a:p>
          <a:p>
            <a:pPr lvl="1"/>
            <a:r>
              <a:rPr lang="en-US" b="1" dirty="0"/>
              <a:t>Benefit</a:t>
            </a:r>
            <a:r>
              <a:rPr lang="en-US" dirty="0"/>
              <a:t>: Make informed decisions to optimize sales strategies and achieve targets.</a:t>
            </a:r>
          </a:p>
          <a:p>
            <a:r>
              <a:rPr lang="en-US" b="1" dirty="0"/>
              <a:t>Marketing Teams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Role</a:t>
            </a:r>
            <a:r>
              <a:rPr lang="en-US" dirty="0"/>
              <a:t>: Assess the effectiveness of marketing campaigns and promotions.</a:t>
            </a:r>
          </a:p>
          <a:p>
            <a:pPr lvl="1"/>
            <a:r>
              <a:rPr lang="en-US" b="1" dirty="0"/>
              <a:t>Benefit</a:t>
            </a:r>
            <a:r>
              <a:rPr lang="en-US" dirty="0"/>
              <a:t>: Tailor marketing efforts to maximize ROI and customer engagement.</a:t>
            </a:r>
          </a:p>
          <a:p>
            <a:r>
              <a:rPr lang="en-US" b="1" dirty="0"/>
              <a:t>Store Managers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Role</a:t>
            </a:r>
            <a:r>
              <a:rPr lang="en-US" dirty="0"/>
              <a:t>: Track sales performance at individual outlets.</a:t>
            </a:r>
          </a:p>
          <a:p>
            <a:pPr lvl="1"/>
            <a:r>
              <a:rPr lang="en-US" b="1" dirty="0"/>
              <a:t>Benefit</a:t>
            </a:r>
            <a:r>
              <a:rPr lang="en-US" dirty="0"/>
              <a:t>: Implement store-specific strategies to boost sales and customer satisfaction.</a:t>
            </a:r>
          </a:p>
          <a:p>
            <a:pPr algn="just"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MICROSOFT POWERBI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MICROSOFT EXCEL </a:t>
            </a: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RESULTS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72BF92-6F4C-C286-ACAD-15EE6C5D6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3062" y="2160588"/>
            <a:ext cx="6785913" cy="3881437"/>
          </a:xfrm>
        </p:spPr>
      </p:pic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4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A09-8990-A16C-6D46-96FF9983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74B7D8-24B1-2999-9FAB-A52F82C1C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141" y="2160588"/>
            <a:ext cx="6807755" cy="38814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25F7E-3A7F-E4A3-C955-147B52D3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0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2A09-8990-A16C-6D46-96FF9983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RESULTS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25F7E-3A7F-E4A3-C955-147B52D3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F81026-7BF6-BBCD-C3BD-F08F19D46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734" y="2160588"/>
            <a:ext cx="6802570" cy="3881437"/>
          </a:xfrm>
        </p:spPr>
      </p:pic>
    </p:spTree>
    <p:extLst>
      <p:ext uri="{BB962C8B-B14F-4D97-AF65-F5344CB8AC3E}">
        <p14:creationId xmlns:p14="http://schemas.microsoft.com/office/powerpoint/2010/main" val="3873191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569</TotalTime>
  <Words>524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BLINKIT STORE SALES ANALYSIS</vt:lpstr>
      <vt:lpstr>BLINKIT ANALYSIS</vt:lpstr>
      <vt:lpstr>DASHBOARD REQUIREMENTS</vt:lpstr>
      <vt:lpstr>DASHBOARD REQURIEMENTS</vt:lpstr>
      <vt:lpstr>WHO ARE THE END USERS?</vt:lpstr>
      <vt:lpstr>Technology Used</vt:lpstr>
      <vt:lpstr>RESULTS </vt:lpstr>
      <vt:lpstr>RESULTS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harsh gurnani</cp:lastModifiedBy>
  <cp:revision>74</cp:revision>
  <dcterms:created xsi:type="dcterms:W3CDTF">2021-07-11T13:13:15Z</dcterms:created>
  <dcterms:modified xsi:type="dcterms:W3CDTF">2024-07-25T01:10:12Z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