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-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FE96-B992-A946-8C25-DA87C4B2E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27704-E87E-854C-B15B-7983E50FE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35C8-843C-9C42-B1B7-192F9952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7D2D-03E7-0B43-86ED-33708F5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FA34-7E9D-DC40-9ED6-0138B70A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94B3-B00D-CB48-85E7-A79176C7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303D-F457-FB4A-B925-B392C2F7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651A-C4D2-7145-A698-88BD8B9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73CF-36D2-0E49-AB54-0EB213B8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9751-2EE4-8542-B0D2-DCC158F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4BD38-7040-8349-9E5A-97A9D342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B48DD-5F57-4E4D-AE34-08CF65BF2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E5C8-8A0D-9A41-8950-911A950C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A4D2-8371-0C46-9ED7-A31FCC42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F832-55D2-C04E-AC43-48DF2F52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43F-9A7A-DF49-BFE5-0DAB9D61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0AFC-50F5-4B46-9B7B-C1F91B7E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F052-F658-5447-AE37-29CB687C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BD07-E22C-0744-8EF4-CAB6AC63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30E9-BA59-B245-A5E4-AB735323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550-B3F2-6C48-BF55-E800C66B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1B26-36B5-4749-9A3A-70BB4ECBA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6A93-C11B-AA44-964B-BE0EEF7C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2985-3949-0C4C-A4B6-6984F739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F830-2D64-6C4B-90AC-D7AF6AC4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6DF1-E96D-384D-9132-1182100F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0511-13BC-F34E-B210-4C3001A16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1F16-8438-D849-A13E-584CAD9C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77CFC-73BB-6748-94B4-1ADA8B02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4B07E-716C-7243-8C33-86BB4CC1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0AA0-2CDB-4443-8484-9B972865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DFBA-61A4-6547-B1C3-6A646EC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24AD-F346-1841-B53D-062D7701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9339-286A-A648-9EB6-15F4ADB3E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E4141-CDB5-0D4D-8FEE-B838AFD9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3250E-9E97-1043-A571-E68C2A1F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81EC3-8346-404A-8148-BAA66C6E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5A20C-F5FC-3B4F-AF58-B1AE2B83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B200-D62E-F04A-9234-839167A0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1488-5698-514D-B022-3585CE89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74DBC-08ED-1241-AD1C-339E108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E572-BAE4-2B41-8D7A-EBAC79D6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3BA80-A922-074D-8A6F-4306893F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BFF5A-CA12-804C-801A-8457AB4F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F705C-D933-CC4A-A929-59142454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4710-F1F3-EE41-AC8C-792C906F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FB04-384E-574A-87DF-037CBC97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6C4F-340D-2B42-82F0-BA55CAF3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D734-FE2B-3943-8BD6-1B5B408A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BEC8-A344-1141-8C57-CD7D289C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B1F80-A3C6-3E4C-B17B-715DB1A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EB2F5-446D-0047-9216-2166C2E8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835D-AFB4-B24E-BAED-31A2E13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252B5-340E-AD4D-8AC8-366B096A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D7E2A-59EA-FB4F-817D-4A79405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A119-1F4B-7A49-B66A-DFC10A61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D9C65-1E14-1443-BFC6-5F6888E9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2CAB-5DA3-DC4D-81E2-1C3A6A6E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811DF-7673-1746-9A1D-C007E908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2AD7-BC03-E64F-A2CA-9CF21B0C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BA25-3F86-2949-9813-40B49B3A3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1A0EC-84B3-5D46-B710-D2D10EDC831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19B3-739A-E848-8E17-173CE428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B00D-A7DF-7248-9528-03E2DD09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B5545-115E-E14E-853D-C1E13683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AB5ADDD-C89B-C64B-A75A-11D5D21003A3}"/>
              </a:ext>
            </a:extLst>
          </p:cNvPr>
          <p:cNvGrpSpPr/>
          <p:nvPr/>
        </p:nvGrpSpPr>
        <p:grpSpPr>
          <a:xfrm>
            <a:off x="1723697" y="1891861"/>
            <a:ext cx="5065975" cy="1857704"/>
            <a:chOff x="1723697" y="1891861"/>
            <a:chExt cx="5065975" cy="18577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031DC8-FF89-DC41-961F-0F3A2E3BB901}"/>
                </a:ext>
              </a:extLst>
            </p:cNvPr>
            <p:cNvSpPr/>
            <p:nvPr/>
          </p:nvSpPr>
          <p:spPr>
            <a:xfrm>
              <a:off x="1723697" y="1891862"/>
              <a:ext cx="3678620" cy="64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VPN-36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2CB89-D387-B944-8D85-9F1B5ED3BB76}"/>
                </a:ext>
              </a:extLst>
            </p:cNvPr>
            <p:cNvSpPr/>
            <p:nvPr/>
          </p:nvSpPr>
          <p:spPr>
            <a:xfrm>
              <a:off x="2890345" y="3108434"/>
              <a:ext cx="2511972" cy="64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PPN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A4597-9254-6C4B-A940-38869537A10E}"/>
                </a:ext>
              </a:extLst>
            </p:cNvPr>
            <p:cNvSpPr/>
            <p:nvPr/>
          </p:nvSpPr>
          <p:spPr>
            <a:xfrm>
              <a:off x="5402317" y="1891861"/>
              <a:ext cx="1261242" cy="64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VPO-12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2CB29F-F460-5442-9ACD-9FF11CE84D7A}"/>
                </a:ext>
              </a:extLst>
            </p:cNvPr>
            <p:cNvSpPr/>
            <p:nvPr/>
          </p:nvSpPr>
          <p:spPr>
            <a:xfrm>
              <a:off x="5402317" y="3108433"/>
              <a:ext cx="1261242" cy="641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PPO-12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7573ED-E6F7-2741-80BB-DAD902DCDF59}"/>
                </a:ext>
              </a:extLst>
            </p:cNvPr>
            <p:cNvSpPr txBox="1"/>
            <p:nvPr/>
          </p:nvSpPr>
          <p:spPr>
            <a:xfrm>
              <a:off x="5943602" y="2636046"/>
              <a:ext cx="84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CO-6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726D73-5266-854A-9343-5ECD3547B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222" y="2532992"/>
              <a:ext cx="0" cy="5754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CD8F35-856C-3D45-8661-DE49F76E1A14}"/>
                </a:ext>
              </a:extLst>
            </p:cNvPr>
            <p:cNvSpPr txBox="1"/>
            <p:nvPr/>
          </p:nvSpPr>
          <p:spPr>
            <a:xfrm>
              <a:off x="5050213" y="2636046"/>
              <a:ext cx="99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CI-9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694179-FD82-7C4C-9590-6717470E2E7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32938" y="2532993"/>
              <a:ext cx="0" cy="575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15FB8F-008A-6C4C-8026-C19DAEF2D333}"/>
                </a:ext>
              </a:extLst>
            </p:cNvPr>
            <p:cNvSpPr txBox="1"/>
            <p:nvPr/>
          </p:nvSpPr>
          <p:spPr>
            <a:xfrm>
              <a:off x="2890345" y="2636045"/>
              <a:ext cx="215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ra Mono for Powerline" panose="020B0509050000020004" pitchFamily="49" charset="0"/>
                  <a:ea typeface="Fira Mono for Powerline" panose="020B0509050000020004" pitchFamily="49" charset="0"/>
                </a:rPr>
                <a:t>CT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5325B3-435B-4746-AD25-9E7A932FF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381" y="2532992"/>
              <a:ext cx="0" cy="575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96555C-B560-684C-BF81-26890020D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345" y="2532989"/>
              <a:ext cx="0" cy="5754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0DA486-7775-0740-A130-D121A610A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17" y="2532988"/>
              <a:ext cx="0" cy="57544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74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Mono for Powerline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Patrick</dc:creator>
  <cp:lastModifiedBy>Wu, Patrick</cp:lastModifiedBy>
  <cp:revision>2</cp:revision>
  <dcterms:created xsi:type="dcterms:W3CDTF">2021-04-27T19:36:16Z</dcterms:created>
  <dcterms:modified xsi:type="dcterms:W3CDTF">2021-04-28T04:01:26Z</dcterms:modified>
</cp:coreProperties>
</file>