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1" r:id="rId2"/>
    <p:sldId id="330" r:id="rId3"/>
    <p:sldId id="332" r:id="rId4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C3C2"/>
    <a:srgbClr val="29323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3" autoAdjust="0"/>
    <p:restoredTop sz="95404" autoAdjust="0"/>
  </p:normalViewPr>
  <p:slideViewPr>
    <p:cSldViewPr snapToGrid="0" showGuides="1">
      <p:cViewPr varScale="1">
        <p:scale>
          <a:sx n="200" d="100"/>
          <a:sy n="200" d="100"/>
        </p:scale>
        <p:origin x="1696" y="160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9" d="100"/>
          <a:sy n="119" d="100"/>
        </p:scale>
        <p:origin x="76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1713" cy="5143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B7DE07B-852F-564D-AE20-32B862B78A94}"/>
              </a:ext>
            </a:extLst>
          </p:cNvPr>
          <p:cNvGrpSpPr/>
          <p:nvPr userDrawn="1"/>
        </p:nvGrpSpPr>
        <p:grpSpPr>
          <a:xfrm>
            <a:off x="-1" y="4950411"/>
            <a:ext cx="9144001" cy="193089"/>
            <a:chOff x="-1" y="4950411"/>
            <a:chExt cx="9144001" cy="193089"/>
          </a:xfrm>
        </p:grpSpPr>
        <p:pic>
          <p:nvPicPr>
            <p:cNvPr id="5" name="Picture 13" descr="DarkBlue1024">
              <a:extLst>
                <a:ext uri="{FF2B5EF4-FFF2-40B4-BE49-F238E27FC236}">
                  <a16:creationId xmlns:a16="http://schemas.microsoft.com/office/drawing/2014/main" id="{C2C84323-CA39-C54A-B832-3A643929324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398" y="4950469"/>
              <a:ext cx="3766602" cy="193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3" descr="DarkBlue1024">
              <a:extLst>
                <a:ext uri="{FF2B5EF4-FFF2-40B4-BE49-F238E27FC236}">
                  <a16:creationId xmlns:a16="http://schemas.microsoft.com/office/drawing/2014/main" id="{ACA2B078-520E-EE4A-8B6B-BBEA7F8598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-1" y="4950411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3" descr="DarkBlue1024">
              <a:extLst>
                <a:ext uri="{FF2B5EF4-FFF2-40B4-BE49-F238E27FC236}">
                  <a16:creationId xmlns:a16="http://schemas.microsoft.com/office/drawing/2014/main" id="{61716C81-9C27-5E40-B3FF-BB6FEA183B3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2306049" y="4950469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A263B7-ECB2-D443-A9AD-E194BAF62705}"/>
              </a:ext>
            </a:extLst>
          </p:cNvPr>
          <p:cNvGrpSpPr/>
          <p:nvPr userDrawn="1"/>
        </p:nvGrpSpPr>
        <p:grpSpPr>
          <a:xfrm>
            <a:off x="-1" y="4950411"/>
            <a:ext cx="9144001" cy="193089"/>
            <a:chOff x="-1" y="4950411"/>
            <a:chExt cx="9144001" cy="193089"/>
          </a:xfrm>
        </p:grpSpPr>
        <p:pic>
          <p:nvPicPr>
            <p:cNvPr id="7" name="Picture 13" descr="DarkBlue1024">
              <a:extLst>
                <a:ext uri="{FF2B5EF4-FFF2-40B4-BE49-F238E27FC236}">
                  <a16:creationId xmlns:a16="http://schemas.microsoft.com/office/drawing/2014/main" id="{4850D9E0-439A-454E-80FD-EECFE00D596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398" y="4950469"/>
              <a:ext cx="3766602" cy="193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3" descr="DarkBlue1024">
              <a:extLst>
                <a:ext uri="{FF2B5EF4-FFF2-40B4-BE49-F238E27FC236}">
                  <a16:creationId xmlns:a16="http://schemas.microsoft.com/office/drawing/2014/main" id="{C1A3B005-ADBD-4344-B3F7-11978E9C41C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-1" y="4950411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" descr="DarkBlue1024">
              <a:extLst>
                <a:ext uri="{FF2B5EF4-FFF2-40B4-BE49-F238E27FC236}">
                  <a16:creationId xmlns:a16="http://schemas.microsoft.com/office/drawing/2014/main" id="{2C2B7898-2844-A648-8EB8-02FBFB2D699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2306049" y="4950469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197847-7979-264D-8CA3-F248DA4ACE17}"/>
              </a:ext>
            </a:extLst>
          </p:cNvPr>
          <p:cNvGrpSpPr/>
          <p:nvPr userDrawn="1"/>
        </p:nvGrpSpPr>
        <p:grpSpPr>
          <a:xfrm>
            <a:off x="-1" y="4950411"/>
            <a:ext cx="9144001" cy="193089"/>
            <a:chOff x="-1" y="4950411"/>
            <a:chExt cx="9144001" cy="193089"/>
          </a:xfrm>
        </p:grpSpPr>
        <p:pic>
          <p:nvPicPr>
            <p:cNvPr id="10" name="Picture 13" descr="DarkBlue1024">
              <a:extLst>
                <a:ext uri="{FF2B5EF4-FFF2-40B4-BE49-F238E27FC236}">
                  <a16:creationId xmlns:a16="http://schemas.microsoft.com/office/drawing/2014/main" id="{8CA6D11C-C09F-2842-9939-43294A03A6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398" y="4950469"/>
              <a:ext cx="3766602" cy="193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DarkBlue1024">
              <a:extLst>
                <a:ext uri="{FF2B5EF4-FFF2-40B4-BE49-F238E27FC236}">
                  <a16:creationId xmlns:a16="http://schemas.microsoft.com/office/drawing/2014/main" id="{B304E647-4C71-3446-A2F2-39B9550B8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-1" y="4950411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3" descr="DarkBlue1024">
              <a:extLst>
                <a:ext uri="{FF2B5EF4-FFF2-40B4-BE49-F238E27FC236}">
                  <a16:creationId xmlns:a16="http://schemas.microsoft.com/office/drawing/2014/main" id="{C29D7821-66F8-DA41-8E4C-944E192147F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2306049" y="4950469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1EF1A7-E3F9-964B-B8C7-D07603176E56}"/>
              </a:ext>
            </a:extLst>
          </p:cNvPr>
          <p:cNvGrpSpPr/>
          <p:nvPr userDrawn="1"/>
        </p:nvGrpSpPr>
        <p:grpSpPr>
          <a:xfrm>
            <a:off x="-1" y="4950411"/>
            <a:ext cx="9144001" cy="193089"/>
            <a:chOff x="-1" y="4950411"/>
            <a:chExt cx="9144001" cy="193089"/>
          </a:xfrm>
        </p:grpSpPr>
        <p:pic>
          <p:nvPicPr>
            <p:cNvPr id="3" name="Picture 13" descr="DarkBlue1024">
              <a:extLst>
                <a:ext uri="{FF2B5EF4-FFF2-40B4-BE49-F238E27FC236}">
                  <a16:creationId xmlns:a16="http://schemas.microsoft.com/office/drawing/2014/main" id="{B011902D-C7AB-EC45-B4EE-05A42DBDF2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398" y="4950469"/>
              <a:ext cx="3766602" cy="193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3" descr="DarkBlue1024">
              <a:extLst>
                <a:ext uri="{FF2B5EF4-FFF2-40B4-BE49-F238E27FC236}">
                  <a16:creationId xmlns:a16="http://schemas.microsoft.com/office/drawing/2014/main" id="{52D506C4-51C7-2446-B92C-CA497AC85A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-1" y="4950411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3" descr="DarkBlue1024">
              <a:extLst>
                <a:ext uri="{FF2B5EF4-FFF2-40B4-BE49-F238E27FC236}">
                  <a16:creationId xmlns:a16="http://schemas.microsoft.com/office/drawing/2014/main" id="{06FD19F7-F40A-F049-B2B8-2A471D33E6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2306049" y="4950469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D9585C-D1F0-A445-8E21-2FC244186B44}"/>
              </a:ext>
            </a:extLst>
          </p:cNvPr>
          <p:cNvGrpSpPr/>
          <p:nvPr userDrawn="1"/>
        </p:nvGrpSpPr>
        <p:grpSpPr>
          <a:xfrm>
            <a:off x="-1" y="4950411"/>
            <a:ext cx="9144001" cy="193089"/>
            <a:chOff x="-1" y="4950411"/>
            <a:chExt cx="9144001" cy="193089"/>
          </a:xfrm>
        </p:grpSpPr>
        <p:pic>
          <p:nvPicPr>
            <p:cNvPr id="9" name="Picture 13" descr="DarkBlue1024">
              <a:extLst>
                <a:ext uri="{FF2B5EF4-FFF2-40B4-BE49-F238E27FC236}">
                  <a16:creationId xmlns:a16="http://schemas.microsoft.com/office/drawing/2014/main" id="{9854A647-FA1A-2D43-9113-698D29A2E28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398" y="4950469"/>
              <a:ext cx="3766602" cy="193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 descr="DarkBlue1024">
              <a:extLst>
                <a:ext uri="{FF2B5EF4-FFF2-40B4-BE49-F238E27FC236}">
                  <a16:creationId xmlns:a16="http://schemas.microsoft.com/office/drawing/2014/main" id="{F95F580C-784D-2148-9010-308FE0DFAFF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-1" y="4950411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DarkBlue1024">
              <a:extLst>
                <a:ext uri="{FF2B5EF4-FFF2-40B4-BE49-F238E27FC236}">
                  <a16:creationId xmlns:a16="http://schemas.microsoft.com/office/drawing/2014/main" id="{BC0B1E0A-6A98-E94B-8BB8-D3EA7246A5B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2306049" y="4950469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59D488-1A03-FB49-B3A6-293C42DB81C3}"/>
              </a:ext>
            </a:extLst>
          </p:cNvPr>
          <p:cNvGrpSpPr/>
          <p:nvPr userDrawn="1"/>
        </p:nvGrpSpPr>
        <p:grpSpPr>
          <a:xfrm>
            <a:off x="-1" y="4950411"/>
            <a:ext cx="9144001" cy="193089"/>
            <a:chOff x="-1" y="4950411"/>
            <a:chExt cx="9144001" cy="193089"/>
          </a:xfrm>
        </p:grpSpPr>
        <p:pic>
          <p:nvPicPr>
            <p:cNvPr id="9" name="Picture 13" descr="DarkBlue1024">
              <a:extLst>
                <a:ext uri="{FF2B5EF4-FFF2-40B4-BE49-F238E27FC236}">
                  <a16:creationId xmlns:a16="http://schemas.microsoft.com/office/drawing/2014/main" id="{DD9265B0-1231-7F44-94C5-A2D2048CCF6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398" y="4950469"/>
              <a:ext cx="3766602" cy="193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 descr="DarkBlue1024">
              <a:extLst>
                <a:ext uri="{FF2B5EF4-FFF2-40B4-BE49-F238E27FC236}">
                  <a16:creationId xmlns:a16="http://schemas.microsoft.com/office/drawing/2014/main" id="{8AD2DFE0-CC0A-5747-95EE-0161928602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-1" y="4950411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DarkBlue1024">
              <a:extLst>
                <a:ext uri="{FF2B5EF4-FFF2-40B4-BE49-F238E27FC236}">
                  <a16:creationId xmlns:a16="http://schemas.microsoft.com/office/drawing/2014/main" id="{6400886E-1B07-F94C-8BBD-65EFF4FF6D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2306049" y="4950469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A33F06-098B-7A4C-AB08-F445B7D3362A}"/>
              </a:ext>
            </a:extLst>
          </p:cNvPr>
          <p:cNvGrpSpPr/>
          <p:nvPr userDrawn="1"/>
        </p:nvGrpSpPr>
        <p:grpSpPr>
          <a:xfrm>
            <a:off x="-1" y="4950411"/>
            <a:ext cx="9144001" cy="193089"/>
            <a:chOff x="-1" y="4950411"/>
            <a:chExt cx="9144001" cy="193089"/>
          </a:xfrm>
        </p:grpSpPr>
        <p:pic>
          <p:nvPicPr>
            <p:cNvPr id="8" name="Picture 13" descr="DarkBlue1024">
              <a:extLst>
                <a:ext uri="{FF2B5EF4-FFF2-40B4-BE49-F238E27FC236}">
                  <a16:creationId xmlns:a16="http://schemas.microsoft.com/office/drawing/2014/main" id="{20CC27B9-09E4-D142-893A-73B1C1DC896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398" y="4950469"/>
              <a:ext cx="3766602" cy="193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" descr="DarkBlue1024">
              <a:extLst>
                <a:ext uri="{FF2B5EF4-FFF2-40B4-BE49-F238E27FC236}">
                  <a16:creationId xmlns:a16="http://schemas.microsoft.com/office/drawing/2014/main" id="{C77B25F7-6FBB-F749-ACE2-06BCE546EC1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-1" y="4950411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 descr="DarkBlue1024">
              <a:extLst>
                <a:ext uri="{FF2B5EF4-FFF2-40B4-BE49-F238E27FC236}">
                  <a16:creationId xmlns:a16="http://schemas.microsoft.com/office/drawing/2014/main" id="{47B469B0-DB37-6248-A509-82042540078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2306049" y="4950469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8AE6A5-331D-DE42-8AE7-A7232AE985C1}"/>
              </a:ext>
            </a:extLst>
          </p:cNvPr>
          <p:cNvGrpSpPr/>
          <p:nvPr userDrawn="1"/>
        </p:nvGrpSpPr>
        <p:grpSpPr>
          <a:xfrm>
            <a:off x="-1" y="4950411"/>
            <a:ext cx="9144001" cy="193089"/>
            <a:chOff x="-1" y="4950411"/>
            <a:chExt cx="9144001" cy="193089"/>
          </a:xfrm>
        </p:grpSpPr>
        <p:pic>
          <p:nvPicPr>
            <p:cNvPr id="8" name="Picture 13" descr="DarkBlue1024">
              <a:extLst>
                <a:ext uri="{FF2B5EF4-FFF2-40B4-BE49-F238E27FC236}">
                  <a16:creationId xmlns:a16="http://schemas.microsoft.com/office/drawing/2014/main" id="{C49EDE94-4EA7-4D40-81C2-8802B96B91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398" y="4950469"/>
              <a:ext cx="3766602" cy="193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3" descr="DarkBlue1024">
              <a:extLst>
                <a:ext uri="{FF2B5EF4-FFF2-40B4-BE49-F238E27FC236}">
                  <a16:creationId xmlns:a16="http://schemas.microsoft.com/office/drawing/2014/main" id="{0F9DDB85-8BF0-0B4C-9923-65171FA009C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-1" y="4950411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 descr="DarkBlue1024">
              <a:extLst>
                <a:ext uri="{FF2B5EF4-FFF2-40B4-BE49-F238E27FC236}">
                  <a16:creationId xmlns:a16="http://schemas.microsoft.com/office/drawing/2014/main" id="{0DBBB703-7B1D-0F48-94D4-721A100896E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18464" b="-2"/>
            <a:stretch/>
          </p:blipFill>
          <p:spPr bwMode="auto">
            <a:xfrm>
              <a:off x="2306049" y="4950469"/>
              <a:ext cx="3070205" cy="19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23710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3F305-8FC8-D545-9074-96D3EF3F06A5}"/>
              </a:ext>
            </a:extLst>
          </p:cNvPr>
          <p:cNvGrpSpPr/>
          <p:nvPr/>
        </p:nvGrpSpPr>
        <p:grpSpPr>
          <a:xfrm>
            <a:off x="516522" y="3032190"/>
            <a:ext cx="5583498" cy="421413"/>
            <a:chOff x="1780251" y="3200151"/>
            <a:chExt cx="5583498" cy="42141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9A0686-7B29-4038-9658-1C51DF2E9691}"/>
                </a:ext>
              </a:extLst>
            </p:cNvPr>
            <p:cNvSpPr/>
            <p:nvPr/>
          </p:nvSpPr>
          <p:spPr>
            <a:xfrm>
              <a:off x="1780251" y="3221454"/>
              <a:ext cx="558349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schemeClr val="bg1"/>
                  </a:solidFill>
                </a:rPr>
                <a:t>Team 4 : Patrick Wu, Yinrui Hu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1458E36-A01D-4018-A2FF-8CC27BED20FF}"/>
                </a:ext>
              </a:extLst>
            </p:cNvPr>
            <p:cNvCxnSpPr>
              <a:cxnSpLocks/>
            </p:cNvCxnSpPr>
            <p:nvPr/>
          </p:nvCxnSpPr>
          <p:spPr>
            <a:xfrm>
              <a:off x="2392704" y="3200151"/>
              <a:ext cx="435859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x5gon png">
            <a:extLst>
              <a:ext uri="{FF2B5EF4-FFF2-40B4-BE49-F238E27FC236}">
                <a16:creationId xmlns:a16="http://schemas.microsoft.com/office/drawing/2014/main" id="{E8A6FF62-D945-4CA0-90C7-655968CE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75" y="1836254"/>
            <a:ext cx="4358592" cy="101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6E1138-929E-EF46-A5B8-7B37C54B97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89"/>
          <a:stretch/>
        </p:blipFill>
        <p:spPr>
          <a:xfrm>
            <a:off x="5730875" y="0"/>
            <a:ext cx="2896603" cy="49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3ABFB0-4730-2740-AB38-2AAEFB3FE0CA}"/>
              </a:ext>
            </a:extLst>
          </p:cNvPr>
          <p:cNvGrpSpPr/>
          <p:nvPr/>
        </p:nvGrpSpPr>
        <p:grpSpPr>
          <a:xfrm>
            <a:off x="244107" y="863915"/>
            <a:ext cx="3347693" cy="3804433"/>
            <a:chOff x="79347" y="952692"/>
            <a:chExt cx="3347693" cy="380443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91D9C93-7A59-4F37-9231-F0489CD95560}"/>
                </a:ext>
              </a:extLst>
            </p:cNvPr>
            <p:cNvSpPr/>
            <p:nvPr/>
          </p:nvSpPr>
          <p:spPr>
            <a:xfrm>
              <a:off x="79347" y="1217622"/>
              <a:ext cx="3347693" cy="3539503"/>
            </a:xfrm>
            <a:prstGeom prst="roundRect">
              <a:avLst>
                <a:gd name="adj" fmla="val 106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EC7DBCF-B96B-443B-8A42-30294F2E7B3B}"/>
                </a:ext>
              </a:extLst>
            </p:cNvPr>
            <p:cNvSpPr/>
            <p:nvPr/>
          </p:nvSpPr>
          <p:spPr>
            <a:xfrm>
              <a:off x="473502" y="952692"/>
              <a:ext cx="895350" cy="895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CF177F-B61F-4778-9750-BFAA05C7EC1E}"/>
                </a:ext>
              </a:extLst>
            </p:cNvPr>
            <p:cNvSpPr/>
            <p:nvPr/>
          </p:nvSpPr>
          <p:spPr bwMode="auto">
            <a:xfrm>
              <a:off x="1325473" y="1295247"/>
              <a:ext cx="202398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Task &amp; Key Requirements</a:t>
              </a:r>
              <a:endPara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E8A509-052F-483A-B0B3-F3C9C60DB112}"/>
                </a:ext>
              </a:extLst>
            </p:cNvPr>
            <p:cNvSpPr/>
            <p:nvPr/>
          </p:nvSpPr>
          <p:spPr>
            <a:xfrm>
              <a:off x="169766" y="2025013"/>
              <a:ext cx="317969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 Mobile Application that</a:t>
              </a:r>
            </a:p>
            <a:p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provides users with :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an authentic and mobile-friendly X5GON experience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learning materials catered for their needs</a:t>
              </a:r>
            </a:p>
            <a:p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provides X5GON with :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Anonymous user data that improves its ML backend</a:t>
              </a:r>
              <a:endParaRPr lang="en-US" altLang="zh-CN" sz="1700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Group 38">
              <a:extLst>
                <a:ext uri="{FF2B5EF4-FFF2-40B4-BE49-F238E27FC236}">
                  <a16:creationId xmlns:a16="http://schemas.microsoft.com/office/drawing/2014/main" id="{DCAB10D0-ECCD-4ABB-9B38-1A7C2AFC5F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9266" y="1217622"/>
              <a:ext cx="323822" cy="369332"/>
              <a:chOff x="1643" y="2607"/>
              <a:chExt cx="370" cy="422"/>
            </a:xfrm>
            <a:solidFill>
              <a:schemeClr val="bg2">
                <a:lumMod val="10000"/>
              </a:schemeClr>
            </a:solidFill>
          </p:grpSpPr>
          <p:sp>
            <p:nvSpPr>
              <p:cNvPr id="46" name="Freeform 39">
                <a:extLst>
                  <a:ext uri="{FF2B5EF4-FFF2-40B4-BE49-F238E27FC236}">
                    <a16:creationId xmlns:a16="http://schemas.microsoft.com/office/drawing/2014/main" id="{719D7FEC-FD5E-43A8-9E77-53FAAEACB7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" y="2607"/>
                <a:ext cx="370" cy="422"/>
              </a:xfrm>
              <a:custGeom>
                <a:avLst/>
                <a:gdLst>
                  <a:gd name="T0" fmla="*/ 627 w 639"/>
                  <a:gd name="T1" fmla="*/ 707 h 730"/>
                  <a:gd name="T2" fmla="*/ 615 w 639"/>
                  <a:gd name="T3" fmla="*/ 707 h 730"/>
                  <a:gd name="T4" fmla="*/ 615 w 639"/>
                  <a:gd name="T5" fmla="*/ 615 h 730"/>
                  <a:gd name="T6" fmla="*/ 638 w 639"/>
                  <a:gd name="T7" fmla="*/ 593 h 730"/>
                  <a:gd name="T8" fmla="*/ 638 w 639"/>
                  <a:gd name="T9" fmla="*/ 46 h 730"/>
                  <a:gd name="T10" fmla="*/ 593 w 639"/>
                  <a:gd name="T11" fmla="*/ 0 h 730"/>
                  <a:gd name="T12" fmla="*/ 45 w 639"/>
                  <a:gd name="T13" fmla="*/ 0 h 730"/>
                  <a:gd name="T14" fmla="*/ 0 w 639"/>
                  <a:gd name="T15" fmla="*/ 46 h 730"/>
                  <a:gd name="T16" fmla="*/ 0 w 639"/>
                  <a:gd name="T17" fmla="*/ 661 h 730"/>
                  <a:gd name="T18" fmla="*/ 68 w 639"/>
                  <a:gd name="T19" fmla="*/ 730 h 730"/>
                  <a:gd name="T20" fmla="*/ 627 w 639"/>
                  <a:gd name="T21" fmla="*/ 730 h 730"/>
                  <a:gd name="T22" fmla="*/ 639 w 639"/>
                  <a:gd name="T23" fmla="*/ 718 h 730"/>
                  <a:gd name="T24" fmla="*/ 627 w 639"/>
                  <a:gd name="T25" fmla="*/ 707 h 730"/>
                  <a:gd name="T26" fmla="*/ 33 w 639"/>
                  <a:gd name="T27" fmla="*/ 56 h 730"/>
                  <a:gd name="T28" fmla="*/ 33 w 639"/>
                  <a:gd name="T29" fmla="*/ 56 h 730"/>
                  <a:gd name="T30" fmla="*/ 56 w 639"/>
                  <a:gd name="T31" fmla="*/ 33 h 730"/>
                  <a:gd name="T32" fmla="*/ 91 w 639"/>
                  <a:gd name="T33" fmla="*/ 33 h 730"/>
                  <a:gd name="T34" fmla="*/ 91 w 639"/>
                  <a:gd name="T35" fmla="*/ 582 h 730"/>
                  <a:gd name="T36" fmla="*/ 68 w 639"/>
                  <a:gd name="T37" fmla="*/ 582 h 730"/>
                  <a:gd name="T38" fmla="*/ 33 w 639"/>
                  <a:gd name="T39" fmla="*/ 592 h 730"/>
                  <a:gd name="T40" fmla="*/ 33 w 639"/>
                  <a:gd name="T41" fmla="*/ 56 h 730"/>
                  <a:gd name="T42" fmla="*/ 582 w 639"/>
                  <a:gd name="T43" fmla="*/ 697 h 730"/>
                  <a:gd name="T44" fmla="*/ 68 w 639"/>
                  <a:gd name="T45" fmla="*/ 697 h 730"/>
                  <a:gd name="T46" fmla="*/ 31 w 639"/>
                  <a:gd name="T47" fmla="*/ 656 h 730"/>
                  <a:gd name="T48" fmla="*/ 68 w 639"/>
                  <a:gd name="T49" fmla="*/ 616 h 730"/>
                  <a:gd name="T50" fmla="*/ 582 w 639"/>
                  <a:gd name="T51" fmla="*/ 616 h 730"/>
                  <a:gd name="T52" fmla="*/ 582 w 639"/>
                  <a:gd name="T53" fmla="*/ 697 h 730"/>
                  <a:gd name="T54" fmla="*/ 605 w 639"/>
                  <a:gd name="T55" fmla="*/ 582 h 730"/>
                  <a:gd name="T56" fmla="*/ 125 w 639"/>
                  <a:gd name="T57" fmla="*/ 582 h 730"/>
                  <a:gd name="T58" fmla="*/ 125 w 639"/>
                  <a:gd name="T59" fmla="*/ 33 h 730"/>
                  <a:gd name="T60" fmla="*/ 582 w 639"/>
                  <a:gd name="T61" fmla="*/ 33 h 730"/>
                  <a:gd name="T62" fmla="*/ 605 w 639"/>
                  <a:gd name="T63" fmla="*/ 56 h 730"/>
                  <a:gd name="T64" fmla="*/ 605 w 639"/>
                  <a:gd name="T65" fmla="*/ 582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39" h="730">
                    <a:moveTo>
                      <a:pt x="627" y="707"/>
                    </a:moveTo>
                    <a:cubicBezTo>
                      <a:pt x="615" y="707"/>
                      <a:pt x="615" y="707"/>
                      <a:pt x="615" y="707"/>
                    </a:cubicBezTo>
                    <a:cubicBezTo>
                      <a:pt x="615" y="615"/>
                      <a:pt x="615" y="615"/>
                      <a:pt x="615" y="615"/>
                    </a:cubicBezTo>
                    <a:cubicBezTo>
                      <a:pt x="628" y="616"/>
                      <a:pt x="638" y="605"/>
                      <a:pt x="638" y="593"/>
                    </a:cubicBezTo>
                    <a:cubicBezTo>
                      <a:pt x="638" y="46"/>
                      <a:pt x="638" y="46"/>
                      <a:pt x="638" y="46"/>
                    </a:cubicBezTo>
                    <a:cubicBezTo>
                      <a:pt x="638" y="21"/>
                      <a:pt x="618" y="0"/>
                      <a:pt x="59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99"/>
                      <a:pt x="31" y="730"/>
                      <a:pt x="68" y="730"/>
                    </a:cubicBezTo>
                    <a:cubicBezTo>
                      <a:pt x="627" y="730"/>
                      <a:pt x="627" y="730"/>
                      <a:pt x="627" y="730"/>
                    </a:cubicBezTo>
                    <a:cubicBezTo>
                      <a:pt x="633" y="730"/>
                      <a:pt x="639" y="725"/>
                      <a:pt x="639" y="718"/>
                    </a:cubicBezTo>
                    <a:cubicBezTo>
                      <a:pt x="639" y="712"/>
                      <a:pt x="633" y="707"/>
                      <a:pt x="627" y="707"/>
                    </a:cubicBezTo>
                    <a:close/>
                    <a:moveTo>
                      <a:pt x="33" y="56"/>
                    </a:move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4"/>
                      <a:pt x="44" y="33"/>
                      <a:pt x="56" y="33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1" y="582"/>
                      <a:pt x="91" y="582"/>
                      <a:pt x="91" y="582"/>
                    </a:cubicBezTo>
                    <a:cubicBezTo>
                      <a:pt x="68" y="582"/>
                      <a:pt x="68" y="582"/>
                      <a:pt x="68" y="582"/>
                    </a:cubicBezTo>
                    <a:cubicBezTo>
                      <a:pt x="51" y="582"/>
                      <a:pt x="47" y="582"/>
                      <a:pt x="33" y="592"/>
                    </a:cubicBezTo>
                    <a:lnTo>
                      <a:pt x="33" y="56"/>
                    </a:lnTo>
                    <a:close/>
                    <a:moveTo>
                      <a:pt x="582" y="697"/>
                    </a:moveTo>
                    <a:cubicBezTo>
                      <a:pt x="68" y="697"/>
                      <a:pt x="68" y="697"/>
                      <a:pt x="68" y="697"/>
                    </a:cubicBezTo>
                    <a:cubicBezTo>
                      <a:pt x="43" y="697"/>
                      <a:pt x="31" y="681"/>
                      <a:pt x="31" y="656"/>
                    </a:cubicBezTo>
                    <a:cubicBezTo>
                      <a:pt x="31" y="631"/>
                      <a:pt x="43" y="616"/>
                      <a:pt x="68" y="616"/>
                    </a:cubicBezTo>
                    <a:cubicBezTo>
                      <a:pt x="582" y="616"/>
                      <a:pt x="582" y="616"/>
                      <a:pt x="582" y="616"/>
                    </a:cubicBezTo>
                    <a:lnTo>
                      <a:pt x="582" y="697"/>
                    </a:lnTo>
                    <a:close/>
                    <a:moveTo>
                      <a:pt x="605" y="582"/>
                    </a:moveTo>
                    <a:cubicBezTo>
                      <a:pt x="125" y="582"/>
                      <a:pt x="125" y="582"/>
                      <a:pt x="125" y="582"/>
                    </a:cubicBezTo>
                    <a:cubicBezTo>
                      <a:pt x="125" y="33"/>
                      <a:pt x="125" y="33"/>
                      <a:pt x="125" y="33"/>
                    </a:cubicBezTo>
                    <a:cubicBezTo>
                      <a:pt x="582" y="33"/>
                      <a:pt x="582" y="33"/>
                      <a:pt x="582" y="33"/>
                    </a:cubicBezTo>
                    <a:cubicBezTo>
                      <a:pt x="595" y="33"/>
                      <a:pt x="605" y="44"/>
                      <a:pt x="605" y="56"/>
                    </a:cubicBezTo>
                    <a:lnTo>
                      <a:pt x="605" y="5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0">
                <a:extLst>
                  <a:ext uri="{FF2B5EF4-FFF2-40B4-BE49-F238E27FC236}">
                    <a16:creationId xmlns:a16="http://schemas.microsoft.com/office/drawing/2014/main" id="{6A933664-58D7-487A-A308-03556B74F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775"/>
                <a:ext cx="139" cy="15"/>
              </a:xfrm>
              <a:custGeom>
                <a:avLst/>
                <a:gdLst>
                  <a:gd name="T0" fmla="*/ 228 w 240"/>
                  <a:gd name="T1" fmla="*/ 0 h 25"/>
                  <a:gd name="T2" fmla="*/ 12 w 240"/>
                  <a:gd name="T3" fmla="*/ 0 h 25"/>
                  <a:gd name="T4" fmla="*/ 0 w 240"/>
                  <a:gd name="T5" fmla="*/ 12 h 25"/>
                  <a:gd name="T6" fmla="*/ 12 w 240"/>
                  <a:gd name="T7" fmla="*/ 25 h 25"/>
                  <a:gd name="T8" fmla="*/ 228 w 240"/>
                  <a:gd name="T9" fmla="*/ 25 h 25"/>
                  <a:gd name="T10" fmla="*/ 240 w 240"/>
                  <a:gd name="T11" fmla="*/ 12 h 25"/>
                  <a:gd name="T12" fmla="*/ 228 w 240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25">
                    <a:moveTo>
                      <a:pt x="22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228" y="25"/>
                      <a:pt x="228" y="25"/>
                      <a:pt x="228" y="25"/>
                    </a:cubicBezTo>
                    <a:cubicBezTo>
                      <a:pt x="234" y="25"/>
                      <a:pt x="240" y="20"/>
                      <a:pt x="240" y="12"/>
                    </a:cubicBezTo>
                    <a:cubicBezTo>
                      <a:pt x="240" y="5"/>
                      <a:pt x="234" y="0"/>
                      <a:pt x="2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1">
                <a:extLst>
                  <a:ext uri="{FF2B5EF4-FFF2-40B4-BE49-F238E27FC236}">
                    <a16:creationId xmlns:a16="http://schemas.microsoft.com/office/drawing/2014/main" id="{3D8EA5D1-80C0-43AF-83E5-5EDCD6204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735"/>
                <a:ext cx="185" cy="15"/>
              </a:xfrm>
              <a:custGeom>
                <a:avLst/>
                <a:gdLst>
                  <a:gd name="T0" fmla="*/ 308 w 320"/>
                  <a:gd name="T1" fmla="*/ 0 h 26"/>
                  <a:gd name="T2" fmla="*/ 12 w 320"/>
                  <a:gd name="T3" fmla="*/ 0 h 26"/>
                  <a:gd name="T4" fmla="*/ 0 w 320"/>
                  <a:gd name="T5" fmla="*/ 13 h 26"/>
                  <a:gd name="T6" fmla="*/ 12 w 320"/>
                  <a:gd name="T7" fmla="*/ 26 h 26"/>
                  <a:gd name="T8" fmla="*/ 308 w 320"/>
                  <a:gd name="T9" fmla="*/ 26 h 26"/>
                  <a:gd name="T10" fmla="*/ 320 w 320"/>
                  <a:gd name="T11" fmla="*/ 13 h 26"/>
                  <a:gd name="T12" fmla="*/ 308 w 320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26">
                    <a:moveTo>
                      <a:pt x="30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20"/>
                      <a:pt x="5" y="26"/>
                      <a:pt x="12" y="26"/>
                    </a:cubicBezTo>
                    <a:cubicBezTo>
                      <a:pt x="308" y="26"/>
                      <a:pt x="308" y="26"/>
                      <a:pt x="308" y="26"/>
                    </a:cubicBezTo>
                    <a:cubicBezTo>
                      <a:pt x="314" y="26"/>
                      <a:pt x="320" y="20"/>
                      <a:pt x="320" y="13"/>
                    </a:cubicBezTo>
                    <a:cubicBezTo>
                      <a:pt x="320" y="6"/>
                      <a:pt x="314" y="0"/>
                      <a:pt x="3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2">
                <a:extLst>
                  <a:ext uri="{FF2B5EF4-FFF2-40B4-BE49-F238E27FC236}">
                    <a16:creationId xmlns:a16="http://schemas.microsoft.com/office/drawing/2014/main" id="{1DB46545-D36E-469F-B9B1-01EEB7BA6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696"/>
                <a:ext cx="93" cy="14"/>
              </a:xfrm>
              <a:custGeom>
                <a:avLst/>
                <a:gdLst>
                  <a:gd name="T0" fmla="*/ 12 w 160"/>
                  <a:gd name="T1" fmla="*/ 25 h 25"/>
                  <a:gd name="T2" fmla="*/ 148 w 160"/>
                  <a:gd name="T3" fmla="*/ 25 h 25"/>
                  <a:gd name="T4" fmla="*/ 160 w 160"/>
                  <a:gd name="T5" fmla="*/ 13 h 25"/>
                  <a:gd name="T6" fmla="*/ 148 w 160"/>
                  <a:gd name="T7" fmla="*/ 0 h 25"/>
                  <a:gd name="T8" fmla="*/ 12 w 160"/>
                  <a:gd name="T9" fmla="*/ 0 h 25"/>
                  <a:gd name="T10" fmla="*/ 0 w 160"/>
                  <a:gd name="T11" fmla="*/ 13 h 25"/>
                  <a:gd name="T12" fmla="*/ 12 w 160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25">
                    <a:moveTo>
                      <a:pt x="12" y="25"/>
                    </a:moveTo>
                    <a:cubicBezTo>
                      <a:pt x="148" y="25"/>
                      <a:pt x="148" y="25"/>
                      <a:pt x="148" y="25"/>
                    </a:cubicBezTo>
                    <a:cubicBezTo>
                      <a:pt x="155" y="25"/>
                      <a:pt x="160" y="19"/>
                      <a:pt x="160" y="13"/>
                    </a:cubicBezTo>
                    <a:cubicBezTo>
                      <a:pt x="160" y="6"/>
                      <a:pt x="155" y="0"/>
                      <a:pt x="14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02A46D-6A9A-1143-B13A-1B64382914B8}"/>
              </a:ext>
            </a:extLst>
          </p:cNvPr>
          <p:cNvGrpSpPr/>
          <p:nvPr/>
        </p:nvGrpSpPr>
        <p:grpSpPr>
          <a:xfrm>
            <a:off x="3692447" y="863915"/>
            <a:ext cx="3557520" cy="3804433"/>
            <a:chOff x="3704586" y="863915"/>
            <a:chExt cx="3557520" cy="3804433"/>
          </a:xfrm>
        </p:grpSpPr>
        <p:sp>
          <p:nvSpPr>
            <p:cNvPr id="52" name="矩形: 圆角 1">
              <a:extLst>
                <a:ext uri="{FF2B5EF4-FFF2-40B4-BE49-F238E27FC236}">
                  <a16:creationId xmlns:a16="http://schemas.microsoft.com/office/drawing/2014/main" id="{4CDE05D8-F44D-3540-B20F-94A55A5FA573}"/>
                </a:ext>
              </a:extLst>
            </p:cNvPr>
            <p:cNvSpPr/>
            <p:nvPr/>
          </p:nvSpPr>
          <p:spPr>
            <a:xfrm>
              <a:off x="3704586" y="1128845"/>
              <a:ext cx="3557520" cy="3539503"/>
            </a:xfrm>
            <a:prstGeom prst="roundRect">
              <a:avLst>
                <a:gd name="adj" fmla="val 106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2">
              <a:extLst>
                <a:ext uri="{FF2B5EF4-FFF2-40B4-BE49-F238E27FC236}">
                  <a16:creationId xmlns:a16="http://schemas.microsoft.com/office/drawing/2014/main" id="{B616DA61-EC1D-054D-B96D-9C84BD1D04F7}"/>
                </a:ext>
              </a:extLst>
            </p:cNvPr>
            <p:cNvSpPr/>
            <p:nvPr/>
          </p:nvSpPr>
          <p:spPr>
            <a:xfrm>
              <a:off x="4098741" y="863915"/>
              <a:ext cx="895350" cy="895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12">
              <a:extLst>
                <a:ext uri="{FF2B5EF4-FFF2-40B4-BE49-F238E27FC236}">
                  <a16:creationId xmlns:a16="http://schemas.microsoft.com/office/drawing/2014/main" id="{49857441-D9EA-5042-B6D2-657E00575515}"/>
                </a:ext>
              </a:extLst>
            </p:cNvPr>
            <p:cNvSpPr/>
            <p:nvPr/>
          </p:nvSpPr>
          <p:spPr bwMode="auto">
            <a:xfrm>
              <a:off x="4949910" y="1189120"/>
              <a:ext cx="19707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Research &amp; Architecture</a:t>
              </a:r>
              <a:endPara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22">
              <a:extLst>
                <a:ext uri="{FF2B5EF4-FFF2-40B4-BE49-F238E27FC236}">
                  <a16:creationId xmlns:a16="http://schemas.microsoft.com/office/drawing/2014/main" id="{F5E41B37-A84A-7D47-9C77-DDE4ABC70A17}"/>
                </a:ext>
              </a:extLst>
            </p:cNvPr>
            <p:cNvSpPr/>
            <p:nvPr/>
          </p:nvSpPr>
          <p:spPr>
            <a:xfrm>
              <a:off x="3795089" y="1936236"/>
              <a:ext cx="317969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We researched our users by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interviewing</a:t>
              </a:r>
              <a:r>
                <a:rPr lang="en-US" altLang="zh-CN" sz="1800" dirty="0">
                  <a:solidFill>
                    <a:schemeClr val="bg1"/>
                  </a:solidFill>
                </a:rPr>
                <a:t> and made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personas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dirty="0">
                  <a:solidFill>
                    <a:schemeClr val="bg1"/>
                  </a:solidFill>
                </a:rPr>
                <a:t>accordingly</a:t>
              </a:r>
              <a:endPara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We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designed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our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software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architecture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with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MVC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</a:p>
            <a:p>
              <a:endPara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8" name="Group 17">
              <a:extLst>
                <a:ext uri="{FF2B5EF4-FFF2-40B4-BE49-F238E27FC236}">
                  <a16:creationId xmlns:a16="http://schemas.microsoft.com/office/drawing/2014/main" id="{FA8098C8-5413-B04A-8AC2-276ABC040B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3591" y="1089035"/>
              <a:ext cx="399383" cy="454028"/>
              <a:chOff x="1203" y="1066"/>
              <a:chExt cx="592" cy="673"/>
            </a:xfrm>
            <a:solidFill>
              <a:schemeClr val="accent1"/>
            </a:solidFill>
          </p:grpSpPr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4853501E-E571-164E-8297-C2EF7E537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" y="1145"/>
                <a:ext cx="453" cy="594"/>
              </a:xfrm>
              <a:custGeom>
                <a:avLst/>
                <a:gdLst>
                  <a:gd name="T0" fmla="*/ 180 w 300"/>
                  <a:gd name="T1" fmla="*/ 394 h 394"/>
                  <a:gd name="T2" fmla="*/ 121 w 300"/>
                  <a:gd name="T3" fmla="*/ 394 h 394"/>
                  <a:gd name="T4" fmla="*/ 61 w 300"/>
                  <a:gd name="T5" fmla="*/ 335 h 394"/>
                  <a:gd name="T6" fmla="*/ 61 w 300"/>
                  <a:gd name="T7" fmla="*/ 308 h 394"/>
                  <a:gd name="T8" fmla="*/ 34 w 300"/>
                  <a:gd name="T9" fmla="*/ 241 h 394"/>
                  <a:gd name="T10" fmla="*/ 1 w 300"/>
                  <a:gd name="T11" fmla="*/ 152 h 394"/>
                  <a:gd name="T12" fmla="*/ 149 w 300"/>
                  <a:gd name="T13" fmla="*/ 1 h 394"/>
                  <a:gd name="T14" fmla="*/ 300 w 300"/>
                  <a:gd name="T15" fmla="*/ 149 h 394"/>
                  <a:gd name="T16" fmla="*/ 300 w 300"/>
                  <a:gd name="T17" fmla="*/ 152 h 394"/>
                  <a:gd name="T18" fmla="*/ 267 w 300"/>
                  <a:gd name="T19" fmla="*/ 241 h 394"/>
                  <a:gd name="T20" fmla="*/ 240 w 300"/>
                  <a:gd name="T21" fmla="*/ 308 h 394"/>
                  <a:gd name="T22" fmla="*/ 240 w 300"/>
                  <a:gd name="T23" fmla="*/ 335 h 394"/>
                  <a:gd name="T24" fmla="*/ 180 w 300"/>
                  <a:gd name="T25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0" h="394">
                    <a:moveTo>
                      <a:pt x="180" y="394"/>
                    </a:moveTo>
                    <a:cubicBezTo>
                      <a:pt x="121" y="394"/>
                      <a:pt x="121" y="394"/>
                      <a:pt x="121" y="394"/>
                    </a:cubicBezTo>
                    <a:cubicBezTo>
                      <a:pt x="88" y="394"/>
                      <a:pt x="61" y="368"/>
                      <a:pt x="61" y="335"/>
                    </a:cubicBezTo>
                    <a:cubicBezTo>
                      <a:pt x="61" y="308"/>
                      <a:pt x="61" y="308"/>
                      <a:pt x="61" y="308"/>
                    </a:cubicBezTo>
                    <a:cubicBezTo>
                      <a:pt x="59" y="284"/>
                      <a:pt x="50" y="260"/>
                      <a:pt x="34" y="241"/>
                    </a:cubicBezTo>
                    <a:cubicBezTo>
                      <a:pt x="13" y="216"/>
                      <a:pt x="1" y="184"/>
                      <a:pt x="1" y="152"/>
                    </a:cubicBezTo>
                    <a:cubicBezTo>
                      <a:pt x="0" y="69"/>
                      <a:pt x="67" y="2"/>
                      <a:pt x="149" y="1"/>
                    </a:cubicBezTo>
                    <a:cubicBezTo>
                      <a:pt x="232" y="0"/>
                      <a:pt x="299" y="67"/>
                      <a:pt x="300" y="149"/>
                    </a:cubicBezTo>
                    <a:cubicBezTo>
                      <a:pt x="300" y="150"/>
                      <a:pt x="300" y="151"/>
                      <a:pt x="300" y="152"/>
                    </a:cubicBezTo>
                    <a:cubicBezTo>
                      <a:pt x="299" y="184"/>
                      <a:pt x="288" y="216"/>
                      <a:pt x="267" y="241"/>
                    </a:cubicBezTo>
                    <a:cubicBezTo>
                      <a:pt x="251" y="260"/>
                      <a:pt x="242" y="284"/>
                      <a:pt x="240" y="308"/>
                    </a:cubicBezTo>
                    <a:cubicBezTo>
                      <a:pt x="240" y="335"/>
                      <a:pt x="240" y="335"/>
                      <a:pt x="240" y="335"/>
                    </a:cubicBezTo>
                    <a:cubicBezTo>
                      <a:pt x="240" y="368"/>
                      <a:pt x="213" y="394"/>
                      <a:pt x="180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AA9613F1-F8D0-5947-A2F9-A61288492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" y="1194"/>
                <a:ext cx="360" cy="499"/>
              </a:xfrm>
              <a:custGeom>
                <a:avLst/>
                <a:gdLst>
                  <a:gd name="T0" fmla="*/ 119 w 239"/>
                  <a:gd name="T1" fmla="*/ 0 h 332"/>
                  <a:gd name="T2" fmla="*/ 0 w 239"/>
                  <a:gd name="T3" fmla="*/ 120 h 332"/>
                  <a:gd name="T4" fmla="*/ 25 w 239"/>
                  <a:gd name="T5" fmla="*/ 188 h 332"/>
                  <a:gd name="T6" fmla="*/ 60 w 239"/>
                  <a:gd name="T7" fmla="*/ 276 h 332"/>
                  <a:gd name="T8" fmla="*/ 60 w 239"/>
                  <a:gd name="T9" fmla="*/ 303 h 332"/>
                  <a:gd name="T10" fmla="*/ 90 w 239"/>
                  <a:gd name="T11" fmla="*/ 332 h 332"/>
                  <a:gd name="T12" fmla="*/ 149 w 239"/>
                  <a:gd name="T13" fmla="*/ 332 h 332"/>
                  <a:gd name="T14" fmla="*/ 179 w 239"/>
                  <a:gd name="T15" fmla="*/ 303 h 332"/>
                  <a:gd name="T16" fmla="*/ 179 w 239"/>
                  <a:gd name="T17" fmla="*/ 277 h 332"/>
                  <a:gd name="T18" fmla="*/ 214 w 239"/>
                  <a:gd name="T19" fmla="*/ 188 h 332"/>
                  <a:gd name="T20" fmla="*/ 239 w 239"/>
                  <a:gd name="T21" fmla="*/ 120 h 332"/>
                  <a:gd name="T22" fmla="*/ 119 w 239"/>
                  <a:gd name="T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332">
                    <a:moveTo>
                      <a:pt x="119" y="0"/>
                    </a:moveTo>
                    <a:cubicBezTo>
                      <a:pt x="53" y="0"/>
                      <a:pt x="0" y="54"/>
                      <a:pt x="0" y="120"/>
                    </a:cubicBezTo>
                    <a:cubicBezTo>
                      <a:pt x="0" y="145"/>
                      <a:pt x="9" y="169"/>
                      <a:pt x="25" y="188"/>
                    </a:cubicBezTo>
                    <a:cubicBezTo>
                      <a:pt x="46" y="213"/>
                      <a:pt x="58" y="244"/>
                      <a:pt x="60" y="276"/>
                    </a:cubicBezTo>
                    <a:cubicBezTo>
                      <a:pt x="60" y="303"/>
                      <a:pt x="60" y="303"/>
                      <a:pt x="60" y="303"/>
                    </a:cubicBezTo>
                    <a:cubicBezTo>
                      <a:pt x="60" y="319"/>
                      <a:pt x="73" y="332"/>
                      <a:pt x="90" y="332"/>
                    </a:cubicBezTo>
                    <a:cubicBezTo>
                      <a:pt x="149" y="332"/>
                      <a:pt x="149" y="332"/>
                      <a:pt x="149" y="332"/>
                    </a:cubicBezTo>
                    <a:cubicBezTo>
                      <a:pt x="166" y="332"/>
                      <a:pt x="179" y="319"/>
                      <a:pt x="179" y="303"/>
                    </a:cubicBezTo>
                    <a:cubicBezTo>
                      <a:pt x="179" y="277"/>
                      <a:pt x="179" y="277"/>
                      <a:pt x="179" y="277"/>
                    </a:cubicBezTo>
                    <a:cubicBezTo>
                      <a:pt x="181" y="244"/>
                      <a:pt x="193" y="213"/>
                      <a:pt x="214" y="188"/>
                    </a:cubicBezTo>
                    <a:cubicBezTo>
                      <a:pt x="230" y="169"/>
                      <a:pt x="239" y="145"/>
                      <a:pt x="239" y="120"/>
                    </a:cubicBezTo>
                    <a:cubicBezTo>
                      <a:pt x="239" y="54"/>
                      <a:pt x="186" y="0"/>
                      <a:pt x="11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142CE422-9F86-0446-BE37-D315BBFB72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" y="1066"/>
                <a:ext cx="592" cy="585"/>
              </a:xfrm>
              <a:custGeom>
                <a:avLst/>
                <a:gdLst>
                  <a:gd name="T0" fmla="*/ 257 w 393"/>
                  <a:gd name="T1" fmla="*/ 254 h 389"/>
                  <a:gd name="T2" fmla="*/ 243 w 393"/>
                  <a:gd name="T3" fmla="*/ 244 h 389"/>
                  <a:gd name="T4" fmla="*/ 236 w 393"/>
                  <a:gd name="T5" fmla="*/ 222 h 389"/>
                  <a:gd name="T6" fmla="*/ 208 w 393"/>
                  <a:gd name="T7" fmla="*/ 250 h 389"/>
                  <a:gd name="T8" fmla="*/ 187 w 393"/>
                  <a:gd name="T9" fmla="*/ 250 h 389"/>
                  <a:gd name="T10" fmla="*/ 187 w 393"/>
                  <a:gd name="T11" fmla="*/ 250 h 389"/>
                  <a:gd name="T12" fmla="*/ 159 w 393"/>
                  <a:gd name="T13" fmla="*/ 222 h 389"/>
                  <a:gd name="T14" fmla="*/ 152 w 393"/>
                  <a:gd name="T15" fmla="*/ 244 h 389"/>
                  <a:gd name="T16" fmla="*/ 133 w 393"/>
                  <a:gd name="T17" fmla="*/ 254 h 389"/>
                  <a:gd name="T18" fmla="*/ 123 w 393"/>
                  <a:gd name="T19" fmla="*/ 235 h 389"/>
                  <a:gd name="T20" fmla="*/ 123 w 393"/>
                  <a:gd name="T21" fmla="*/ 235 h 389"/>
                  <a:gd name="T22" fmla="*/ 138 w 393"/>
                  <a:gd name="T23" fmla="*/ 190 h 389"/>
                  <a:gd name="T24" fmla="*/ 157 w 393"/>
                  <a:gd name="T25" fmla="*/ 180 h 389"/>
                  <a:gd name="T26" fmla="*/ 163 w 393"/>
                  <a:gd name="T27" fmla="*/ 184 h 389"/>
                  <a:gd name="T28" fmla="*/ 197 w 393"/>
                  <a:gd name="T29" fmla="*/ 218 h 389"/>
                  <a:gd name="T30" fmla="*/ 232 w 393"/>
                  <a:gd name="T31" fmla="*/ 184 h 389"/>
                  <a:gd name="T32" fmla="*/ 253 w 393"/>
                  <a:gd name="T33" fmla="*/ 184 h 389"/>
                  <a:gd name="T34" fmla="*/ 257 w 393"/>
                  <a:gd name="T35" fmla="*/ 190 h 389"/>
                  <a:gd name="T36" fmla="*/ 271 w 393"/>
                  <a:gd name="T37" fmla="*/ 235 h 389"/>
                  <a:gd name="T38" fmla="*/ 262 w 393"/>
                  <a:gd name="T39" fmla="*/ 254 h 389"/>
                  <a:gd name="T40" fmla="*/ 262 w 393"/>
                  <a:gd name="T41" fmla="*/ 254 h 389"/>
                  <a:gd name="T42" fmla="*/ 257 w 393"/>
                  <a:gd name="T43" fmla="*/ 254 h 389"/>
                  <a:gd name="T44" fmla="*/ 362 w 393"/>
                  <a:gd name="T45" fmla="*/ 105 h 389"/>
                  <a:gd name="T46" fmla="*/ 347 w 393"/>
                  <a:gd name="T47" fmla="*/ 90 h 389"/>
                  <a:gd name="T48" fmla="*/ 352 w 393"/>
                  <a:gd name="T49" fmla="*/ 79 h 389"/>
                  <a:gd name="T50" fmla="*/ 367 w 393"/>
                  <a:gd name="T51" fmla="*/ 65 h 389"/>
                  <a:gd name="T52" fmla="*/ 388 w 393"/>
                  <a:gd name="T53" fmla="*/ 67 h 389"/>
                  <a:gd name="T54" fmla="*/ 387 w 393"/>
                  <a:gd name="T55" fmla="*/ 87 h 389"/>
                  <a:gd name="T56" fmla="*/ 372 w 393"/>
                  <a:gd name="T57" fmla="*/ 101 h 389"/>
                  <a:gd name="T58" fmla="*/ 362 w 393"/>
                  <a:gd name="T59" fmla="*/ 105 h 389"/>
                  <a:gd name="T60" fmla="*/ 33 w 393"/>
                  <a:gd name="T61" fmla="*/ 105 h 389"/>
                  <a:gd name="T62" fmla="*/ 23 w 393"/>
                  <a:gd name="T63" fmla="*/ 101 h 389"/>
                  <a:gd name="T64" fmla="*/ 8 w 393"/>
                  <a:gd name="T65" fmla="*/ 87 h 389"/>
                  <a:gd name="T66" fmla="*/ 6 w 393"/>
                  <a:gd name="T67" fmla="*/ 66 h 389"/>
                  <a:gd name="T68" fmla="*/ 27 w 393"/>
                  <a:gd name="T69" fmla="*/ 64 h 389"/>
                  <a:gd name="T70" fmla="*/ 28 w 393"/>
                  <a:gd name="T71" fmla="*/ 65 h 389"/>
                  <a:gd name="T72" fmla="*/ 43 w 393"/>
                  <a:gd name="T73" fmla="*/ 79 h 389"/>
                  <a:gd name="T74" fmla="*/ 44 w 393"/>
                  <a:gd name="T75" fmla="*/ 100 h 389"/>
                  <a:gd name="T76" fmla="*/ 33 w 393"/>
                  <a:gd name="T77" fmla="*/ 105 h 389"/>
                  <a:gd name="T78" fmla="*/ 197 w 393"/>
                  <a:gd name="T79" fmla="*/ 45 h 389"/>
                  <a:gd name="T80" fmla="*/ 183 w 393"/>
                  <a:gd name="T81" fmla="*/ 30 h 389"/>
                  <a:gd name="T82" fmla="*/ 183 w 393"/>
                  <a:gd name="T83" fmla="*/ 15 h 389"/>
                  <a:gd name="T84" fmla="*/ 197 w 393"/>
                  <a:gd name="T85" fmla="*/ 0 h 389"/>
                  <a:gd name="T86" fmla="*/ 212 w 393"/>
                  <a:gd name="T87" fmla="*/ 15 h 389"/>
                  <a:gd name="T88" fmla="*/ 212 w 393"/>
                  <a:gd name="T89" fmla="*/ 15 h 389"/>
                  <a:gd name="T90" fmla="*/ 212 w 393"/>
                  <a:gd name="T91" fmla="*/ 30 h 389"/>
                  <a:gd name="T92" fmla="*/ 197 w 393"/>
                  <a:gd name="T93" fmla="*/ 45 h 389"/>
                  <a:gd name="T94" fmla="*/ 197 w 393"/>
                  <a:gd name="T95" fmla="*/ 45 h 389"/>
                  <a:gd name="T96" fmla="*/ 227 w 393"/>
                  <a:gd name="T97" fmla="*/ 389 h 389"/>
                  <a:gd name="T98" fmla="*/ 168 w 393"/>
                  <a:gd name="T99" fmla="*/ 389 h 389"/>
                  <a:gd name="T100" fmla="*/ 153 w 393"/>
                  <a:gd name="T101" fmla="*/ 374 h 389"/>
                  <a:gd name="T102" fmla="*/ 168 w 393"/>
                  <a:gd name="T103" fmla="*/ 359 h 389"/>
                  <a:gd name="T104" fmla="*/ 227 w 393"/>
                  <a:gd name="T105" fmla="*/ 359 h 389"/>
                  <a:gd name="T106" fmla="*/ 242 w 393"/>
                  <a:gd name="T107" fmla="*/ 374 h 389"/>
                  <a:gd name="T108" fmla="*/ 227 w 393"/>
                  <a:gd name="T109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3" h="389">
                    <a:moveTo>
                      <a:pt x="257" y="254"/>
                    </a:moveTo>
                    <a:cubicBezTo>
                      <a:pt x="251" y="254"/>
                      <a:pt x="245" y="250"/>
                      <a:pt x="243" y="244"/>
                    </a:cubicBezTo>
                    <a:cubicBezTo>
                      <a:pt x="236" y="222"/>
                      <a:pt x="236" y="222"/>
                      <a:pt x="236" y="222"/>
                    </a:cubicBezTo>
                    <a:cubicBezTo>
                      <a:pt x="208" y="250"/>
                      <a:pt x="208" y="250"/>
                      <a:pt x="208" y="250"/>
                    </a:cubicBezTo>
                    <a:cubicBezTo>
                      <a:pt x="202" y="256"/>
                      <a:pt x="193" y="256"/>
                      <a:pt x="187" y="250"/>
                    </a:cubicBezTo>
                    <a:cubicBezTo>
                      <a:pt x="187" y="250"/>
                      <a:pt x="187" y="250"/>
                      <a:pt x="187" y="250"/>
                    </a:cubicBezTo>
                    <a:cubicBezTo>
                      <a:pt x="159" y="222"/>
                      <a:pt x="159" y="222"/>
                      <a:pt x="159" y="222"/>
                    </a:cubicBezTo>
                    <a:cubicBezTo>
                      <a:pt x="152" y="244"/>
                      <a:pt x="152" y="244"/>
                      <a:pt x="152" y="244"/>
                    </a:cubicBezTo>
                    <a:cubicBezTo>
                      <a:pt x="149" y="252"/>
                      <a:pt x="141" y="256"/>
                      <a:pt x="133" y="254"/>
                    </a:cubicBezTo>
                    <a:cubicBezTo>
                      <a:pt x="125" y="252"/>
                      <a:pt x="121" y="243"/>
                      <a:pt x="123" y="235"/>
                    </a:cubicBezTo>
                    <a:cubicBezTo>
                      <a:pt x="123" y="235"/>
                      <a:pt x="123" y="235"/>
                      <a:pt x="123" y="235"/>
                    </a:cubicBezTo>
                    <a:cubicBezTo>
                      <a:pt x="138" y="190"/>
                      <a:pt x="138" y="190"/>
                      <a:pt x="138" y="190"/>
                    </a:cubicBezTo>
                    <a:cubicBezTo>
                      <a:pt x="141" y="182"/>
                      <a:pt x="150" y="178"/>
                      <a:pt x="157" y="180"/>
                    </a:cubicBezTo>
                    <a:cubicBezTo>
                      <a:pt x="160" y="181"/>
                      <a:pt x="162" y="182"/>
                      <a:pt x="163" y="184"/>
                    </a:cubicBezTo>
                    <a:cubicBezTo>
                      <a:pt x="197" y="218"/>
                      <a:pt x="197" y="218"/>
                      <a:pt x="197" y="21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8" y="178"/>
                      <a:pt x="247" y="178"/>
                      <a:pt x="253" y="184"/>
                    </a:cubicBezTo>
                    <a:cubicBezTo>
                      <a:pt x="255" y="186"/>
                      <a:pt x="256" y="188"/>
                      <a:pt x="257" y="190"/>
                    </a:cubicBezTo>
                    <a:cubicBezTo>
                      <a:pt x="271" y="235"/>
                      <a:pt x="271" y="235"/>
                      <a:pt x="271" y="235"/>
                    </a:cubicBezTo>
                    <a:cubicBezTo>
                      <a:pt x="274" y="243"/>
                      <a:pt x="270" y="251"/>
                      <a:pt x="262" y="254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60" y="254"/>
                      <a:pt x="259" y="254"/>
                      <a:pt x="257" y="254"/>
                    </a:cubicBezTo>
                    <a:moveTo>
                      <a:pt x="362" y="105"/>
                    </a:moveTo>
                    <a:cubicBezTo>
                      <a:pt x="354" y="105"/>
                      <a:pt x="347" y="98"/>
                      <a:pt x="347" y="90"/>
                    </a:cubicBezTo>
                    <a:cubicBezTo>
                      <a:pt x="347" y="86"/>
                      <a:pt x="349" y="82"/>
                      <a:pt x="352" y="79"/>
                    </a:cubicBezTo>
                    <a:cubicBezTo>
                      <a:pt x="367" y="65"/>
                      <a:pt x="367" y="65"/>
                      <a:pt x="367" y="65"/>
                    </a:cubicBezTo>
                    <a:cubicBezTo>
                      <a:pt x="373" y="60"/>
                      <a:pt x="383" y="61"/>
                      <a:pt x="388" y="67"/>
                    </a:cubicBezTo>
                    <a:cubicBezTo>
                      <a:pt x="393" y="73"/>
                      <a:pt x="393" y="82"/>
                      <a:pt x="387" y="87"/>
                    </a:cubicBezTo>
                    <a:cubicBezTo>
                      <a:pt x="372" y="101"/>
                      <a:pt x="372" y="101"/>
                      <a:pt x="372" y="101"/>
                    </a:cubicBezTo>
                    <a:cubicBezTo>
                      <a:pt x="369" y="104"/>
                      <a:pt x="366" y="105"/>
                      <a:pt x="362" y="105"/>
                    </a:cubicBezTo>
                    <a:moveTo>
                      <a:pt x="33" y="105"/>
                    </a:moveTo>
                    <a:cubicBezTo>
                      <a:pt x="29" y="105"/>
                      <a:pt x="26" y="104"/>
                      <a:pt x="23" y="10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" y="82"/>
                      <a:pt x="0" y="73"/>
                      <a:pt x="6" y="66"/>
                    </a:cubicBezTo>
                    <a:cubicBezTo>
                      <a:pt x="11" y="60"/>
                      <a:pt x="20" y="59"/>
                      <a:pt x="27" y="64"/>
                    </a:cubicBezTo>
                    <a:cubicBezTo>
                      <a:pt x="27" y="64"/>
                      <a:pt x="27" y="65"/>
                      <a:pt x="28" y="65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9" y="84"/>
                      <a:pt x="50" y="94"/>
                      <a:pt x="44" y="100"/>
                    </a:cubicBezTo>
                    <a:cubicBezTo>
                      <a:pt x="41" y="103"/>
                      <a:pt x="37" y="105"/>
                      <a:pt x="33" y="105"/>
                    </a:cubicBezTo>
                    <a:moveTo>
                      <a:pt x="197" y="45"/>
                    </a:moveTo>
                    <a:cubicBezTo>
                      <a:pt x="189" y="45"/>
                      <a:pt x="183" y="38"/>
                      <a:pt x="183" y="30"/>
                    </a:cubicBezTo>
                    <a:cubicBezTo>
                      <a:pt x="183" y="15"/>
                      <a:pt x="183" y="15"/>
                      <a:pt x="183" y="15"/>
                    </a:cubicBezTo>
                    <a:cubicBezTo>
                      <a:pt x="183" y="7"/>
                      <a:pt x="189" y="0"/>
                      <a:pt x="197" y="0"/>
                    </a:cubicBezTo>
                    <a:cubicBezTo>
                      <a:pt x="206" y="0"/>
                      <a:pt x="212" y="7"/>
                      <a:pt x="212" y="15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2" y="30"/>
                      <a:pt x="212" y="30"/>
                      <a:pt x="212" y="30"/>
                    </a:cubicBezTo>
                    <a:cubicBezTo>
                      <a:pt x="212" y="38"/>
                      <a:pt x="206" y="45"/>
                      <a:pt x="197" y="45"/>
                    </a:cubicBezTo>
                    <a:cubicBezTo>
                      <a:pt x="197" y="45"/>
                      <a:pt x="197" y="45"/>
                      <a:pt x="197" y="45"/>
                    </a:cubicBezTo>
                    <a:moveTo>
                      <a:pt x="227" y="389"/>
                    </a:moveTo>
                    <a:cubicBezTo>
                      <a:pt x="168" y="389"/>
                      <a:pt x="168" y="389"/>
                      <a:pt x="168" y="389"/>
                    </a:cubicBezTo>
                    <a:cubicBezTo>
                      <a:pt x="159" y="389"/>
                      <a:pt x="153" y="382"/>
                      <a:pt x="153" y="374"/>
                    </a:cubicBezTo>
                    <a:cubicBezTo>
                      <a:pt x="153" y="366"/>
                      <a:pt x="159" y="359"/>
                      <a:pt x="168" y="359"/>
                    </a:cubicBezTo>
                    <a:cubicBezTo>
                      <a:pt x="227" y="359"/>
                      <a:pt x="227" y="359"/>
                      <a:pt x="227" y="359"/>
                    </a:cubicBezTo>
                    <a:cubicBezTo>
                      <a:pt x="236" y="359"/>
                      <a:pt x="242" y="366"/>
                      <a:pt x="242" y="374"/>
                    </a:cubicBezTo>
                    <a:cubicBezTo>
                      <a:pt x="242" y="382"/>
                      <a:pt x="236" y="389"/>
                      <a:pt x="227" y="3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4BDADCDB-F296-2C48-8F4C-D141442EE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7" t="8314" r="4425" b="13644"/>
            <a:stretch/>
          </p:blipFill>
          <p:spPr bwMode="auto">
            <a:xfrm>
              <a:off x="3957637" y="3478079"/>
              <a:ext cx="3100153" cy="1019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  <a:softEdge rad="127000"/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82" name="Picture 8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6C480-FD38-654D-9015-5E28956F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32" y="-6495"/>
            <a:ext cx="2896603" cy="5143500"/>
          </a:xfrm>
          <a:prstGeom prst="rect">
            <a:avLst/>
          </a:prstGeom>
        </p:spPr>
      </p:pic>
      <p:pic>
        <p:nvPicPr>
          <p:cNvPr id="83" name="Picture 8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D42CC6-24CB-6F4A-B40D-9B6684F7D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132" y="-17371"/>
            <a:ext cx="2896603" cy="51435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ECB60FD-F705-E042-92E5-639CADD56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132" y="-6495"/>
            <a:ext cx="2896603" cy="5143500"/>
          </a:xfrm>
          <a:prstGeom prst="rect">
            <a:avLst/>
          </a:prstGeom>
        </p:spPr>
      </p:pic>
      <p:sp>
        <p:nvSpPr>
          <p:cNvPr id="26" name="矩形 35">
            <a:extLst>
              <a:ext uri="{FF2B5EF4-FFF2-40B4-BE49-F238E27FC236}">
                <a16:creationId xmlns:a16="http://schemas.microsoft.com/office/drawing/2014/main" id="{689093F9-7E15-CC40-8C39-5F96F7E8A37A}"/>
              </a:ext>
            </a:extLst>
          </p:cNvPr>
          <p:cNvSpPr/>
          <p:nvPr/>
        </p:nvSpPr>
        <p:spPr bwMode="auto">
          <a:xfrm>
            <a:off x="244107" y="129098"/>
            <a:ext cx="29267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Currently …</a:t>
            </a:r>
            <a:endParaRPr lang="zh-CN" altLang="en-US" sz="3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22B7E91-7A86-4A4B-BCA3-56D729FE6B71}"/>
              </a:ext>
            </a:extLst>
          </p:cNvPr>
          <p:cNvSpPr/>
          <p:nvPr/>
        </p:nvSpPr>
        <p:spPr bwMode="auto">
          <a:xfrm>
            <a:off x="206220" y="105628"/>
            <a:ext cx="41873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Looking ahead …</a:t>
            </a:r>
            <a:endParaRPr lang="zh-CN" altLang="en-US" sz="3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B6FA1FE-3C16-4B49-B275-C26E62E26901}"/>
              </a:ext>
            </a:extLst>
          </p:cNvPr>
          <p:cNvCxnSpPr>
            <a:cxnSpLocks/>
          </p:cNvCxnSpPr>
          <p:nvPr/>
        </p:nvCxnSpPr>
        <p:spPr>
          <a:xfrm>
            <a:off x="297543" y="2694144"/>
            <a:ext cx="7932057" cy="8618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CF5F5C6F-5690-4F33-AE81-B29E57BDFC75}"/>
              </a:ext>
            </a:extLst>
          </p:cNvPr>
          <p:cNvSpPr/>
          <p:nvPr/>
        </p:nvSpPr>
        <p:spPr>
          <a:xfrm>
            <a:off x="6650134" y="973520"/>
            <a:ext cx="2027815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4B6FD-2E57-8549-AE3E-B1929879E041}"/>
              </a:ext>
            </a:extLst>
          </p:cNvPr>
          <p:cNvGrpSpPr/>
          <p:nvPr/>
        </p:nvGrpSpPr>
        <p:grpSpPr>
          <a:xfrm>
            <a:off x="144419" y="2190197"/>
            <a:ext cx="2187477" cy="2549173"/>
            <a:chOff x="144419" y="2190197"/>
            <a:chExt cx="2187477" cy="254917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D6815DC5-0F9B-4BDF-A149-BBEC282A02A4}"/>
                </a:ext>
              </a:extLst>
            </p:cNvPr>
            <p:cNvSpPr/>
            <p:nvPr/>
          </p:nvSpPr>
          <p:spPr>
            <a:xfrm>
              <a:off x="1131416" y="2576899"/>
              <a:ext cx="220741" cy="224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8ED7235-BCA0-4BF0-AA63-8711273EDB5B}"/>
                </a:ext>
              </a:extLst>
            </p:cNvPr>
            <p:cNvSpPr/>
            <p:nvPr/>
          </p:nvSpPr>
          <p:spPr bwMode="auto">
            <a:xfrm>
              <a:off x="206220" y="2190197"/>
              <a:ext cx="203799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Before</a:t>
              </a:r>
              <a:r>
                <a:rPr lang="zh-CN" altLang="en-US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30/01</a:t>
              </a:r>
              <a:endPara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B59F67E-1517-994F-9E57-08010C5C9DB4}"/>
                </a:ext>
              </a:extLst>
            </p:cNvPr>
            <p:cNvGrpSpPr/>
            <p:nvPr/>
          </p:nvGrpSpPr>
          <p:grpSpPr>
            <a:xfrm>
              <a:off x="144419" y="2873395"/>
              <a:ext cx="2187477" cy="1865975"/>
              <a:chOff x="375331" y="2887280"/>
              <a:chExt cx="2187477" cy="1865975"/>
            </a:xfrm>
          </p:grpSpPr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70C1C0CF-C1F7-459A-9170-9652E108AAB4}"/>
                  </a:ext>
                </a:extLst>
              </p:cNvPr>
              <p:cNvSpPr/>
              <p:nvPr/>
            </p:nvSpPr>
            <p:spPr>
              <a:xfrm>
                <a:off x="375331" y="2887280"/>
                <a:ext cx="2180221" cy="1865975"/>
              </a:xfrm>
              <a:custGeom>
                <a:avLst/>
                <a:gdLst>
                  <a:gd name="connsiteX0" fmla="*/ 1030481 w 2027814"/>
                  <a:gd name="connsiteY0" fmla="*/ 0 h 1229021"/>
                  <a:gd name="connsiteX1" fmla="*/ 1170874 w 2027814"/>
                  <a:gd name="connsiteY1" fmla="*/ 242057 h 1229021"/>
                  <a:gd name="connsiteX2" fmla="*/ 1935888 w 2027814"/>
                  <a:gd name="connsiteY2" fmla="*/ 242057 h 1229021"/>
                  <a:gd name="connsiteX3" fmla="*/ 2027814 w 2027814"/>
                  <a:gd name="connsiteY3" fmla="*/ 333983 h 1229021"/>
                  <a:gd name="connsiteX4" fmla="*/ 2027814 w 2027814"/>
                  <a:gd name="connsiteY4" fmla="*/ 1137095 h 1229021"/>
                  <a:gd name="connsiteX5" fmla="*/ 1935888 w 2027814"/>
                  <a:gd name="connsiteY5" fmla="*/ 1229021 h 1229021"/>
                  <a:gd name="connsiteX6" fmla="*/ 91926 w 2027814"/>
                  <a:gd name="connsiteY6" fmla="*/ 1229021 h 1229021"/>
                  <a:gd name="connsiteX7" fmla="*/ 0 w 2027814"/>
                  <a:gd name="connsiteY7" fmla="*/ 1137095 h 1229021"/>
                  <a:gd name="connsiteX8" fmla="*/ 0 w 2027814"/>
                  <a:gd name="connsiteY8" fmla="*/ 333983 h 1229021"/>
                  <a:gd name="connsiteX9" fmla="*/ 91926 w 2027814"/>
                  <a:gd name="connsiteY9" fmla="*/ 242057 h 1229021"/>
                  <a:gd name="connsiteX10" fmla="*/ 890088 w 2027814"/>
                  <a:gd name="connsiteY10" fmla="*/ 242057 h 122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7814" h="1229021">
                    <a:moveTo>
                      <a:pt x="1030481" y="0"/>
                    </a:moveTo>
                    <a:lnTo>
                      <a:pt x="1170874" y="242057"/>
                    </a:lnTo>
                    <a:lnTo>
                      <a:pt x="1935888" y="242057"/>
                    </a:lnTo>
                    <a:cubicBezTo>
                      <a:pt x="1986657" y="242057"/>
                      <a:pt x="2027814" y="283214"/>
                      <a:pt x="2027814" y="333983"/>
                    </a:cubicBezTo>
                    <a:lnTo>
                      <a:pt x="2027814" y="1137095"/>
                    </a:lnTo>
                    <a:cubicBezTo>
                      <a:pt x="2027814" y="1187864"/>
                      <a:pt x="1986657" y="1229021"/>
                      <a:pt x="1935888" y="1229021"/>
                    </a:cubicBezTo>
                    <a:lnTo>
                      <a:pt x="91926" y="1229021"/>
                    </a:lnTo>
                    <a:cubicBezTo>
                      <a:pt x="41157" y="1229021"/>
                      <a:pt x="0" y="1187864"/>
                      <a:pt x="0" y="1137095"/>
                    </a:cubicBezTo>
                    <a:lnTo>
                      <a:pt x="0" y="333983"/>
                    </a:lnTo>
                    <a:cubicBezTo>
                      <a:pt x="0" y="283214"/>
                      <a:pt x="41157" y="242057"/>
                      <a:pt x="91926" y="242057"/>
                    </a:cubicBezTo>
                    <a:lnTo>
                      <a:pt x="890088" y="2420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2D5356B-BFE5-4B0C-9DC7-DDB89A865333}"/>
                  </a:ext>
                </a:extLst>
              </p:cNvPr>
              <p:cNvSpPr/>
              <p:nvPr/>
            </p:nvSpPr>
            <p:spPr>
              <a:xfrm>
                <a:off x="382587" y="3352015"/>
                <a:ext cx="218022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Support PDF and Audio material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Likes and Dislikes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b="1" u="sng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Usability tests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1A191-F08B-7441-9BA4-91DCF8BEA465}"/>
              </a:ext>
            </a:extLst>
          </p:cNvPr>
          <p:cNvGrpSpPr/>
          <p:nvPr/>
        </p:nvGrpSpPr>
        <p:grpSpPr>
          <a:xfrm>
            <a:off x="4324738" y="2129830"/>
            <a:ext cx="2487366" cy="2849811"/>
            <a:chOff x="4324738" y="2129830"/>
            <a:chExt cx="2487366" cy="2849811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54EF61E-F576-433A-927E-5F7BBCE026A4}"/>
                </a:ext>
              </a:extLst>
            </p:cNvPr>
            <p:cNvSpPr/>
            <p:nvPr/>
          </p:nvSpPr>
          <p:spPr>
            <a:xfrm>
              <a:off x="5459906" y="2565717"/>
              <a:ext cx="220741" cy="224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D1F0FB-594B-714D-BA3A-DB9102E342CE}"/>
                </a:ext>
              </a:extLst>
            </p:cNvPr>
            <p:cNvGrpSpPr/>
            <p:nvPr/>
          </p:nvGrpSpPr>
          <p:grpSpPr>
            <a:xfrm>
              <a:off x="4324738" y="2896890"/>
              <a:ext cx="2487366" cy="2082751"/>
              <a:chOff x="4566578" y="2889993"/>
              <a:chExt cx="2487366" cy="2082751"/>
            </a:xfrm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1DCF9A80-2576-49B2-9A32-49566BEB27A7}"/>
                  </a:ext>
                </a:extLst>
              </p:cNvPr>
              <p:cNvSpPr/>
              <p:nvPr/>
            </p:nvSpPr>
            <p:spPr>
              <a:xfrm>
                <a:off x="4572000" y="2889993"/>
                <a:ext cx="2481944" cy="1849377"/>
              </a:xfrm>
              <a:custGeom>
                <a:avLst/>
                <a:gdLst>
                  <a:gd name="connsiteX0" fmla="*/ 1030481 w 2027814"/>
                  <a:gd name="connsiteY0" fmla="*/ 0 h 1229021"/>
                  <a:gd name="connsiteX1" fmla="*/ 1170874 w 2027814"/>
                  <a:gd name="connsiteY1" fmla="*/ 242057 h 1229021"/>
                  <a:gd name="connsiteX2" fmla="*/ 1935888 w 2027814"/>
                  <a:gd name="connsiteY2" fmla="*/ 242057 h 1229021"/>
                  <a:gd name="connsiteX3" fmla="*/ 2027814 w 2027814"/>
                  <a:gd name="connsiteY3" fmla="*/ 333983 h 1229021"/>
                  <a:gd name="connsiteX4" fmla="*/ 2027814 w 2027814"/>
                  <a:gd name="connsiteY4" fmla="*/ 1137095 h 1229021"/>
                  <a:gd name="connsiteX5" fmla="*/ 1935888 w 2027814"/>
                  <a:gd name="connsiteY5" fmla="*/ 1229021 h 1229021"/>
                  <a:gd name="connsiteX6" fmla="*/ 91926 w 2027814"/>
                  <a:gd name="connsiteY6" fmla="*/ 1229021 h 1229021"/>
                  <a:gd name="connsiteX7" fmla="*/ 0 w 2027814"/>
                  <a:gd name="connsiteY7" fmla="*/ 1137095 h 1229021"/>
                  <a:gd name="connsiteX8" fmla="*/ 0 w 2027814"/>
                  <a:gd name="connsiteY8" fmla="*/ 333983 h 1229021"/>
                  <a:gd name="connsiteX9" fmla="*/ 91926 w 2027814"/>
                  <a:gd name="connsiteY9" fmla="*/ 242057 h 1229021"/>
                  <a:gd name="connsiteX10" fmla="*/ 890088 w 2027814"/>
                  <a:gd name="connsiteY10" fmla="*/ 242057 h 122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7814" h="1229021">
                    <a:moveTo>
                      <a:pt x="1030481" y="0"/>
                    </a:moveTo>
                    <a:lnTo>
                      <a:pt x="1170874" y="242057"/>
                    </a:lnTo>
                    <a:lnTo>
                      <a:pt x="1935888" y="242057"/>
                    </a:lnTo>
                    <a:cubicBezTo>
                      <a:pt x="1986657" y="242057"/>
                      <a:pt x="2027814" y="283214"/>
                      <a:pt x="2027814" y="333983"/>
                    </a:cubicBezTo>
                    <a:lnTo>
                      <a:pt x="2027814" y="1137095"/>
                    </a:lnTo>
                    <a:cubicBezTo>
                      <a:pt x="2027814" y="1187864"/>
                      <a:pt x="1986657" y="1229021"/>
                      <a:pt x="1935888" y="1229021"/>
                    </a:cubicBezTo>
                    <a:lnTo>
                      <a:pt x="91926" y="1229021"/>
                    </a:lnTo>
                    <a:cubicBezTo>
                      <a:pt x="41157" y="1229021"/>
                      <a:pt x="0" y="1187864"/>
                      <a:pt x="0" y="1137095"/>
                    </a:cubicBezTo>
                    <a:lnTo>
                      <a:pt x="0" y="333983"/>
                    </a:lnTo>
                    <a:cubicBezTo>
                      <a:pt x="0" y="283214"/>
                      <a:pt x="41157" y="242057"/>
                      <a:pt x="91926" y="242057"/>
                    </a:cubicBezTo>
                    <a:lnTo>
                      <a:pt x="890088" y="2420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9A76D14C-7164-4E56-A043-7EC2445B4530}"/>
                  </a:ext>
                </a:extLst>
              </p:cNvPr>
              <p:cNvSpPr/>
              <p:nvPr/>
            </p:nvSpPr>
            <p:spPr>
              <a:xfrm>
                <a:off x="4566578" y="3341528"/>
                <a:ext cx="2481944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Full-screen mode for videos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Note-taking on learning material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DE223A3-A3B5-4B48-AD1E-D1045344FD9C}"/>
                </a:ext>
              </a:extLst>
            </p:cNvPr>
            <p:cNvSpPr/>
            <p:nvPr/>
          </p:nvSpPr>
          <p:spPr bwMode="auto">
            <a:xfrm>
              <a:off x="4582762" y="2129830"/>
              <a:ext cx="203799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Before</a:t>
              </a:r>
              <a:r>
                <a:rPr lang="zh-CN" altLang="en-US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29/02</a:t>
              </a:r>
              <a:endPara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AutoShape 59">
            <a:extLst>
              <a:ext uri="{FF2B5EF4-FFF2-40B4-BE49-F238E27FC236}">
                <a16:creationId xmlns:a16="http://schemas.microsoft.com/office/drawing/2014/main" id="{DB4824C5-19CB-4B52-808A-0D73BB94817E}"/>
              </a:ext>
            </a:extLst>
          </p:cNvPr>
          <p:cNvSpPr>
            <a:spLocks/>
          </p:cNvSpPr>
          <p:nvPr/>
        </p:nvSpPr>
        <p:spPr bwMode="auto">
          <a:xfrm>
            <a:off x="8437392" y="2394991"/>
            <a:ext cx="605670" cy="53025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B423F9-2636-E04F-BB4F-C0AB60E2D562}"/>
              </a:ext>
            </a:extLst>
          </p:cNvPr>
          <p:cNvGrpSpPr/>
          <p:nvPr/>
        </p:nvGrpSpPr>
        <p:grpSpPr>
          <a:xfrm>
            <a:off x="2153106" y="862154"/>
            <a:ext cx="2418894" cy="2411868"/>
            <a:chOff x="2153106" y="862154"/>
            <a:chExt cx="2418894" cy="241186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9FC50A8-203E-48A7-84BE-55FA4D457BB5}"/>
                </a:ext>
              </a:extLst>
            </p:cNvPr>
            <p:cNvSpPr/>
            <p:nvPr/>
          </p:nvSpPr>
          <p:spPr>
            <a:xfrm>
              <a:off x="3242614" y="2582021"/>
              <a:ext cx="220741" cy="224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E35B1A-FACD-C842-A7DE-9B016DF299C6}"/>
                </a:ext>
              </a:extLst>
            </p:cNvPr>
            <p:cNvGrpSpPr/>
            <p:nvPr/>
          </p:nvGrpSpPr>
          <p:grpSpPr>
            <a:xfrm>
              <a:off x="2153106" y="862154"/>
              <a:ext cx="2418894" cy="1642800"/>
              <a:chOff x="2153106" y="862154"/>
              <a:chExt cx="2418894" cy="1642800"/>
            </a:xfrm>
          </p:grpSpPr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1A2B3D63-410C-40FB-ABFA-5D220F42BD6F}"/>
                  </a:ext>
                </a:extLst>
              </p:cNvPr>
              <p:cNvSpPr/>
              <p:nvPr/>
            </p:nvSpPr>
            <p:spPr>
              <a:xfrm rot="10800000">
                <a:off x="2155371" y="878115"/>
                <a:ext cx="2416629" cy="1626839"/>
              </a:xfrm>
              <a:custGeom>
                <a:avLst/>
                <a:gdLst>
                  <a:gd name="connsiteX0" fmla="*/ 1030481 w 2027814"/>
                  <a:gd name="connsiteY0" fmla="*/ 0 h 1229021"/>
                  <a:gd name="connsiteX1" fmla="*/ 1170874 w 2027814"/>
                  <a:gd name="connsiteY1" fmla="*/ 242057 h 1229021"/>
                  <a:gd name="connsiteX2" fmla="*/ 1935888 w 2027814"/>
                  <a:gd name="connsiteY2" fmla="*/ 242057 h 1229021"/>
                  <a:gd name="connsiteX3" fmla="*/ 2027814 w 2027814"/>
                  <a:gd name="connsiteY3" fmla="*/ 333983 h 1229021"/>
                  <a:gd name="connsiteX4" fmla="*/ 2027814 w 2027814"/>
                  <a:gd name="connsiteY4" fmla="*/ 1137095 h 1229021"/>
                  <a:gd name="connsiteX5" fmla="*/ 1935888 w 2027814"/>
                  <a:gd name="connsiteY5" fmla="*/ 1229021 h 1229021"/>
                  <a:gd name="connsiteX6" fmla="*/ 91926 w 2027814"/>
                  <a:gd name="connsiteY6" fmla="*/ 1229021 h 1229021"/>
                  <a:gd name="connsiteX7" fmla="*/ 0 w 2027814"/>
                  <a:gd name="connsiteY7" fmla="*/ 1137095 h 1229021"/>
                  <a:gd name="connsiteX8" fmla="*/ 0 w 2027814"/>
                  <a:gd name="connsiteY8" fmla="*/ 333983 h 1229021"/>
                  <a:gd name="connsiteX9" fmla="*/ 91926 w 2027814"/>
                  <a:gd name="connsiteY9" fmla="*/ 242057 h 1229021"/>
                  <a:gd name="connsiteX10" fmla="*/ 890088 w 2027814"/>
                  <a:gd name="connsiteY10" fmla="*/ 242057 h 122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7814" h="1229021">
                    <a:moveTo>
                      <a:pt x="1030481" y="0"/>
                    </a:moveTo>
                    <a:lnTo>
                      <a:pt x="1170874" y="242057"/>
                    </a:lnTo>
                    <a:lnTo>
                      <a:pt x="1935888" y="242057"/>
                    </a:lnTo>
                    <a:cubicBezTo>
                      <a:pt x="1986657" y="242057"/>
                      <a:pt x="2027814" y="283214"/>
                      <a:pt x="2027814" y="333983"/>
                    </a:cubicBezTo>
                    <a:lnTo>
                      <a:pt x="2027814" y="1137095"/>
                    </a:lnTo>
                    <a:cubicBezTo>
                      <a:pt x="2027814" y="1187864"/>
                      <a:pt x="1986657" y="1229021"/>
                      <a:pt x="1935888" y="1229021"/>
                    </a:cubicBezTo>
                    <a:lnTo>
                      <a:pt x="91926" y="1229021"/>
                    </a:lnTo>
                    <a:cubicBezTo>
                      <a:pt x="41157" y="1229021"/>
                      <a:pt x="0" y="1187864"/>
                      <a:pt x="0" y="1137095"/>
                    </a:cubicBezTo>
                    <a:lnTo>
                      <a:pt x="0" y="333983"/>
                    </a:lnTo>
                    <a:cubicBezTo>
                      <a:pt x="0" y="283214"/>
                      <a:pt x="41157" y="242057"/>
                      <a:pt x="91926" y="242057"/>
                    </a:cubicBezTo>
                    <a:lnTo>
                      <a:pt x="890088" y="2420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06EC24B0-5F09-47D3-843D-AB425684528D}"/>
                  </a:ext>
                </a:extLst>
              </p:cNvPr>
              <p:cNvSpPr/>
              <p:nvPr/>
            </p:nvSpPr>
            <p:spPr>
              <a:xfrm>
                <a:off x="2153106" y="862154"/>
                <a:ext cx="24166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Search and filter functionalities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b="1" u="sng" dirty="0">
                    <a:solidFill>
                      <a:schemeClr val="bg1"/>
                    </a:solidFill>
                  </a:rPr>
                  <a:t>User Authentication</a:t>
                </a:r>
              </a:p>
            </p:txBody>
          </p:sp>
        </p:grpSp>
        <p:sp>
          <p:nvSpPr>
            <p:cNvPr id="23" name="矩形 105">
              <a:extLst>
                <a:ext uri="{FF2B5EF4-FFF2-40B4-BE49-F238E27FC236}">
                  <a16:creationId xmlns:a16="http://schemas.microsoft.com/office/drawing/2014/main" id="{C910FAEB-803B-4523-92C3-9C7678072154}"/>
                </a:ext>
              </a:extLst>
            </p:cNvPr>
            <p:cNvSpPr/>
            <p:nvPr/>
          </p:nvSpPr>
          <p:spPr bwMode="auto">
            <a:xfrm>
              <a:off x="2320229" y="2843135"/>
              <a:ext cx="203799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Before</a:t>
              </a:r>
              <a:r>
                <a:rPr lang="zh-CN" altLang="en-US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14/02</a:t>
              </a:r>
              <a:endPara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13F83E-2D7C-814C-A617-20A2401C3B26}"/>
              </a:ext>
            </a:extLst>
          </p:cNvPr>
          <p:cNvGrpSpPr/>
          <p:nvPr/>
        </p:nvGrpSpPr>
        <p:grpSpPr>
          <a:xfrm>
            <a:off x="6537930" y="835536"/>
            <a:ext cx="2292173" cy="2459426"/>
            <a:chOff x="6537930" y="835536"/>
            <a:chExt cx="2292173" cy="245942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702419A-44C7-4C6B-BBB5-9B8157F26A0B}"/>
                </a:ext>
              </a:extLst>
            </p:cNvPr>
            <p:cNvSpPr/>
            <p:nvPr/>
          </p:nvSpPr>
          <p:spPr>
            <a:xfrm>
              <a:off x="7553672" y="2582021"/>
              <a:ext cx="220741" cy="224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E4F9824-6130-4193-BCA7-E979D92D92A6}"/>
                </a:ext>
              </a:extLst>
            </p:cNvPr>
            <p:cNvSpPr/>
            <p:nvPr/>
          </p:nvSpPr>
          <p:spPr bwMode="auto">
            <a:xfrm>
              <a:off x="6620757" y="2864075"/>
              <a:ext cx="203799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Before</a:t>
              </a:r>
              <a:r>
                <a:rPr lang="zh-CN" altLang="en-US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09/03</a:t>
              </a:r>
              <a:endPara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8082B2-EF14-0041-90A9-01A426F2AD11}"/>
                </a:ext>
              </a:extLst>
            </p:cNvPr>
            <p:cNvGrpSpPr/>
            <p:nvPr/>
          </p:nvGrpSpPr>
          <p:grpSpPr>
            <a:xfrm>
              <a:off x="6537930" y="835536"/>
              <a:ext cx="2292173" cy="1647846"/>
              <a:chOff x="6537930" y="835536"/>
              <a:chExt cx="2292173" cy="1647846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5F6DF5AD-01BB-4BA5-B677-7D93F5F44BD0}"/>
                  </a:ext>
                </a:extLst>
              </p:cNvPr>
              <p:cNvSpPr/>
              <p:nvPr/>
            </p:nvSpPr>
            <p:spPr>
              <a:xfrm rot="10800000">
                <a:off x="6540196" y="835536"/>
                <a:ext cx="2289907" cy="1647846"/>
              </a:xfrm>
              <a:custGeom>
                <a:avLst/>
                <a:gdLst>
                  <a:gd name="connsiteX0" fmla="*/ 1030481 w 2027814"/>
                  <a:gd name="connsiteY0" fmla="*/ 0 h 1229021"/>
                  <a:gd name="connsiteX1" fmla="*/ 1170874 w 2027814"/>
                  <a:gd name="connsiteY1" fmla="*/ 242057 h 1229021"/>
                  <a:gd name="connsiteX2" fmla="*/ 1935888 w 2027814"/>
                  <a:gd name="connsiteY2" fmla="*/ 242057 h 1229021"/>
                  <a:gd name="connsiteX3" fmla="*/ 2027814 w 2027814"/>
                  <a:gd name="connsiteY3" fmla="*/ 333983 h 1229021"/>
                  <a:gd name="connsiteX4" fmla="*/ 2027814 w 2027814"/>
                  <a:gd name="connsiteY4" fmla="*/ 1137095 h 1229021"/>
                  <a:gd name="connsiteX5" fmla="*/ 1935888 w 2027814"/>
                  <a:gd name="connsiteY5" fmla="*/ 1229021 h 1229021"/>
                  <a:gd name="connsiteX6" fmla="*/ 91926 w 2027814"/>
                  <a:gd name="connsiteY6" fmla="*/ 1229021 h 1229021"/>
                  <a:gd name="connsiteX7" fmla="*/ 0 w 2027814"/>
                  <a:gd name="connsiteY7" fmla="*/ 1137095 h 1229021"/>
                  <a:gd name="connsiteX8" fmla="*/ 0 w 2027814"/>
                  <a:gd name="connsiteY8" fmla="*/ 333983 h 1229021"/>
                  <a:gd name="connsiteX9" fmla="*/ 91926 w 2027814"/>
                  <a:gd name="connsiteY9" fmla="*/ 242057 h 1229021"/>
                  <a:gd name="connsiteX10" fmla="*/ 890088 w 2027814"/>
                  <a:gd name="connsiteY10" fmla="*/ 242057 h 122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7814" h="1229021">
                    <a:moveTo>
                      <a:pt x="1030481" y="0"/>
                    </a:moveTo>
                    <a:lnTo>
                      <a:pt x="1170874" y="242057"/>
                    </a:lnTo>
                    <a:lnTo>
                      <a:pt x="1935888" y="242057"/>
                    </a:lnTo>
                    <a:cubicBezTo>
                      <a:pt x="1986657" y="242057"/>
                      <a:pt x="2027814" y="283214"/>
                      <a:pt x="2027814" y="333983"/>
                    </a:cubicBezTo>
                    <a:lnTo>
                      <a:pt x="2027814" y="1137095"/>
                    </a:lnTo>
                    <a:cubicBezTo>
                      <a:pt x="2027814" y="1187864"/>
                      <a:pt x="1986657" y="1229021"/>
                      <a:pt x="1935888" y="1229021"/>
                    </a:cubicBezTo>
                    <a:lnTo>
                      <a:pt x="91926" y="1229021"/>
                    </a:lnTo>
                    <a:cubicBezTo>
                      <a:pt x="41157" y="1229021"/>
                      <a:pt x="0" y="1187864"/>
                      <a:pt x="0" y="1137095"/>
                    </a:cubicBezTo>
                    <a:lnTo>
                      <a:pt x="0" y="333983"/>
                    </a:lnTo>
                    <a:cubicBezTo>
                      <a:pt x="0" y="283214"/>
                      <a:pt x="41157" y="242057"/>
                      <a:pt x="91926" y="242057"/>
                    </a:cubicBezTo>
                    <a:lnTo>
                      <a:pt x="890088" y="2420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102">
                <a:extLst>
                  <a:ext uri="{FF2B5EF4-FFF2-40B4-BE49-F238E27FC236}">
                    <a16:creationId xmlns:a16="http://schemas.microsoft.com/office/drawing/2014/main" id="{FE1837BF-455C-E74D-82EE-93B0D8BBFE3D}"/>
                  </a:ext>
                </a:extLst>
              </p:cNvPr>
              <p:cNvSpPr/>
              <p:nvPr/>
            </p:nvSpPr>
            <p:spPr>
              <a:xfrm>
                <a:off x="6537930" y="841059"/>
                <a:ext cx="228990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Integration Testing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Collect user data to personalise materials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81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heme/theme1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115</Words>
  <Application>Microsoft Macintosh PowerPoint</Application>
  <PresentationFormat>On-screen Show (16:9)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Calibri Light</vt:lpstr>
      <vt:lpstr>Gill Sans</vt:lpstr>
      <vt:lpstr>千图网海量PPT模板www.58pic.com​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Wu, Patrick</cp:lastModifiedBy>
  <cp:revision>385</cp:revision>
  <dcterms:created xsi:type="dcterms:W3CDTF">2017-05-01T12:27:42Z</dcterms:created>
  <dcterms:modified xsi:type="dcterms:W3CDTF">2020-01-16T18:36:55Z</dcterms:modified>
</cp:coreProperties>
</file>