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5"/>
    <p:restoredTop sz="94719"/>
  </p:normalViewPr>
  <p:slideViewPr>
    <p:cSldViewPr snapToGrid="0" snapToObjects="1">
      <p:cViewPr>
        <p:scale>
          <a:sx n="126" d="100"/>
          <a:sy n="126" d="100"/>
        </p:scale>
        <p:origin x="-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24BF-4F40-4342-9272-37F586BC5DF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6745-BCA4-DE4A-99CE-BDF8EE7E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4316983-CCB3-C345-8D1A-FFF22ABF54E9}"/>
              </a:ext>
            </a:extLst>
          </p:cNvPr>
          <p:cNvGrpSpPr/>
          <p:nvPr/>
        </p:nvGrpSpPr>
        <p:grpSpPr>
          <a:xfrm>
            <a:off x="1852236" y="2667766"/>
            <a:ext cx="21921868" cy="6549911"/>
            <a:chOff x="1852236" y="2667766"/>
            <a:chExt cx="21921868" cy="654991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622CD7-58BC-A44C-947B-F784D9B60F24}"/>
                </a:ext>
              </a:extLst>
            </p:cNvPr>
            <p:cNvCxnSpPr>
              <a:cxnSpLocks/>
              <a:stCxn id="57" idx="3"/>
              <a:endCxn id="4" idx="1"/>
            </p:cNvCxnSpPr>
            <p:nvPr/>
          </p:nvCxnSpPr>
          <p:spPr>
            <a:xfrm>
              <a:off x="2728264" y="7056407"/>
              <a:ext cx="1788106" cy="10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DFAECA-C327-0547-91E9-AF235DB15FA3}"/>
                </a:ext>
              </a:extLst>
            </p:cNvPr>
            <p:cNvSpPr/>
            <p:nvPr/>
          </p:nvSpPr>
          <p:spPr>
            <a:xfrm>
              <a:off x="2054415" y="2667766"/>
              <a:ext cx="673849" cy="3983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CLK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5B5933-9916-0B48-AA73-E2E8636DC510}"/>
                </a:ext>
              </a:extLst>
            </p:cNvPr>
            <p:cNvSpPr/>
            <p:nvPr/>
          </p:nvSpPr>
          <p:spPr>
            <a:xfrm>
              <a:off x="4108321" y="2667767"/>
              <a:ext cx="2305257" cy="3983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Clock Divider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2B47F6-3CAE-184A-887D-00B6CD4BEB5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728264" y="2866966"/>
              <a:ext cx="138005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467208-4588-EA4A-A54F-EB6FB1578AD9}"/>
                </a:ext>
              </a:extLst>
            </p:cNvPr>
            <p:cNvSpPr/>
            <p:nvPr/>
          </p:nvSpPr>
          <p:spPr>
            <a:xfrm>
              <a:off x="7553941" y="6868660"/>
              <a:ext cx="2124461" cy="38156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Receive-FIFO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20DD0-1A5F-4541-947C-3FB8DFFD62B0}"/>
                </a:ext>
              </a:extLst>
            </p:cNvPr>
            <p:cNvCxnSpPr>
              <a:cxnSpLocks/>
              <a:stCxn id="4" idx="3"/>
              <a:endCxn id="32" idx="1"/>
            </p:cNvCxnSpPr>
            <p:nvPr/>
          </p:nvCxnSpPr>
          <p:spPr>
            <a:xfrm>
              <a:off x="6640831" y="7057410"/>
              <a:ext cx="913110" cy="20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92759EE-C5E1-6E4F-B837-36E50DFBD4E3}"/>
                </a:ext>
              </a:extLst>
            </p:cNvPr>
            <p:cNvSpPr/>
            <p:nvPr/>
          </p:nvSpPr>
          <p:spPr>
            <a:xfrm>
              <a:off x="2054415" y="6868660"/>
              <a:ext cx="673849" cy="3754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7D0407-5FEA-6B42-858E-48FB8A135F8D}"/>
                </a:ext>
              </a:extLst>
            </p:cNvPr>
            <p:cNvCxnSpPr>
              <a:cxnSpLocks/>
              <a:stCxn id="32" idx="3"/>
              <a:endCxn id="82" idx="1"/>
            </p:cNvCxnSpPr>
            <p:nvPr/>
          </p:nvCxnSpPr>
          <p:spPr>
            <a:xfrm flipV="1">
              <a:off x="9678402" y="7058710"/>
              <a:ext cx="722039" cy="7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8951ED4-7A57-D349-930E-C4BDE768D2D6}"/>
                </a:ext>
              </a:extLst>
            </p:cNvPr>
            <p:cNvGrpSpPr/>
            <p:nvPr/>
          </p:nvGrpSpPr>
          <p:grpSpPr>
            <a:xfrm>
              <a:off x="10400441" y="5481879"/>
              <a:ext cx="5535243" cy="3153662"/>
              <a:chOff x="10400442" y="5671929"/>
              <a:chExt cx="5230856" cy="315366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391388-B17F-F34B-BECA-C1A0AB7EC057}"/>
                  </a:ext>
                </a:extLst>
              </p:cNvPr>
              <p:cNvSpPr/>
              <p:nvPr/>
            </p:nvSpPr>
            <p:spPr>
              <a:xfrm>
                <a:off x="10400442" y="5671929"/>
                <a:ext cx="5230856" cy="315366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Core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A66E770-C990-FB49-9DE9-820AEE810475}"/>
                  </a:ext>
                </a:extLst>
              </p:cNvPr>
              <p:cNvSpPr/>
              <p:nvPr/>
            </p:nvSpPr>
            <p:spPr>
              <a:xfrm>
                <a:off x="10571210" y="6123336"/>
                <a:ext cx="2654103" cy="256342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Input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4130D9A-7257-F548-8EEA-4CC1BCFD94F4}"/>
                  </a:ext>
                </a:extLst>
              </p:cNvPr>
              <p:cNvSpPr/>
              <p:nvPr/>
            </p:nvSpPr>
            <p:spPr>
              <a:xfrm>
                <a:off x="13530939" y="6115061"/>
                <a:ext cx="1946279" cy="232185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Output Constructor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B01E02-A15B-4B4D-BDDE-BDCDE9B77EBF}"/>
                  </a:ext>
                </a:extLst>
              </p:cNvPr>
              <p:cNvSpPr/>
              <p:nvPr/>
            </p:nvSpPr>
            <p:spPr>
              <a:xfrm>
                <a:off x="11237875" y="6540222"/>
                <a:ext cx="1320767" cy="38447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Filter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D4F088-D325-E94A-AE84-35394793211C}"/>
                  </a:ext>
                </a:extLst>
              </p:cNvPr>
              <p:cNvSpPr/>
              <p:nvPr/>
            </p:nvSpPr>
            <p:spPr>
              <a:xfrm>
                <a:off x="10660406" y="7023385"/>
                <a:ext cx="2498851" cy="14701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Administrator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75FC54-0FB5-F342-A24D-D979E7F8FBB4}"/>
                  </a:ext>
                </a:extLst>
              </p:cNvPr>
              <p:cNvSpPr/>
              <p:nvPr/>
            </p:nvSpPr>
            <p:spPr>
              <a:xfrm>
                <a:off x="10931900" y="7966226"/>
                <a:ext cx="1932719" cy="38447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SipHash Auth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A0ACDE-4F30-1E45-9304-353ED6331A95}"/>
                  </a:ext>
                </a:extLst>
              </p:cNvPr>
              <p:cNvSpPr/>
              <p:nvPr/>
            </p:nvSpPr>
            <p:spPr>
              <a:xfrm>
                <a:off x="10740640" y="7440271"/>
                <a:ext cx="2338379" cy="38447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Prober, Writer</a:t>
                </a:r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062A70F-FD49-3C4F-91C8-E13903D9EAAC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15935684" y="7051022"/>
              <a:ext cx="733581" cy="76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55DB4E8-E7A4-7C40-844E-E3758F597252}"/>
                </a:ext>
              </a:extLst>
            </p:cNvPr>
            <p:cNvSpPr/>
            <p:nvPr/>
          </p:nvSpPr>
          <p:spPr>
            <a:xfrm>
              <a:off x="16669265" y="6868660"/>
              <a:ext cx="2124461" cy="3754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Send-FIFO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56391AB-BFCF-034F-A8D2-F1CDB4ED7D63}"/>
                </a:ext>
              </a:extLst>
            </p:cNvPr>
            <p:cNvCxnSpPr>
              <a:cxnSpLocks/>
              <a:stCxn id="97" idx="3"/>
              <a:endCxn id="179" idx="1"/>
            </p:cNvCxnSpPr>
            <p:nvPr/>
          </p:nvCxnSpPr>
          <p:spPr>
            <a:xfrm flipV="1">
              <a:off x="18793726" y="7046740"/>
              <a:ext cx="888135" cy="96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DDCF406-229D-114E-AE36-1FCBD2F8720E}"/>
                </a:ext>
              </a:extLst>
            </p:cNvPr>
            <p:cNvSpPr/>
            <p:nvPr/>
          </p:nvSpPr>
          <p:spPr>
            <a:xfrm>
              <a:off x="22719432" y="6860777"/>
              <a:ext cx="673849" cy="37246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F425A5A-A73E-FB40-9C52-AA2CA17F425A}"/>
                </a:ext>
              </a:extLst>
            </p:cNvPr>
            <p:cNvCxnSpPr>
              <a:cxnSpLocks/>
              <a:stCxn id="179" idx="3"/>
              <a:endCxn id="102" idx="1"/>
            </p:cNvCxnSpPr>
            <p:nvPr/>
          </p:nvCxnSpPr>
          <p:spPr>
            <a:xfrm>
              <a:off x="21806322" y="7046740"/>
              <a:ext cx="913110" cy="2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C00D899-887A-D046-8BFB-A7B8FB6E7999}"/>
                </a:ext>
              </a:extLst>
            </p:cNvPr>
            <p:cNvSpPr/>
            <p:nvPr/>
          </p:nvSpPr>
          <p:spPr>
            <a:xfrm>
              <a:off x="1852236" y="5925011"/>
              <a:ext cx="5280084" cy="2256232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9296BE5-30A8-5744-89E9-6603214DAFE5}"/>
                </a:ext>
              </a:extLst>
            </p:cNvPr>
            <p:cNvSpPr/>
            <p:nvPr/>
          </p:nvSpPr>
          <p:spPr>
            <a:xfrm>
              <a:off x="19237793" y="5605800"/>
              <a:ext cx="4536311" cy="2954267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EF5A77F-A259-2F4A-80EE-429DC957391F}"/>
                </a:ext>
              </a:extLst>
            </p:cNvPr>
            <p:cNvSpPr/>
            <p:nvPr/>
          </p:nvSpPr>
          <p:spPr>
            <a:xfrm>
              <a:off x="10031050" y="4909054"/>
              <a:ext cx="6181660" cy="4308623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772D42D-70BF-0445-8E16-B147F9AC80FF}"/>
                </a:ext>
              </a:extLst>
            </p:cNvPr>
            <p:cNvGrpSpPr/>
            <p:nvPr/>
          </p:nvGrpSpPr>
          <p:grpSpPr>
            <a:xfrm>
              <a:off x="4492279" y="3066165"/>
              <a:ext cx="17013669" cy="2858845"/>
              <a:chOff x="4492279" y="3066165"/>
              <a:chExt cx="17013669" cy="2858845"/>
            </a:xfrm>
          </p:grpSpPr>
          <p:cxnSp>
            <p:nvCxnSpPr>
              <p:cNvPr id="142" name="Elbow Connector 141">
                <a:extLst>
                  <a:ext uri="{FF2B5EF4-FFF2-40B4-BE49-F238E27FC236}">
                    <a16:creationId xmlns:a16="http://schemas.microsoft.com/office/drawing/2014/main" id="{AAF2E250-EE44-B844-A4F3-1EDD36C003F2}"/>
                  </a:ext>
                </a:extLst>
              </p:cNvPr>
              <p:cNvCxnSpPr>
                <a:stCxn id="11" idx="2"/>
                <a:endCxn id="138" idx="0"/>
              </p:cNvCxnSpPr>
              <p:nvPr/>
            </p:nvCxnSpPr>
            <p:spPr>
              <a:xfrm rot="5400000">
                <a:off x="3447192" y="4111252"/>
                <a:ext cx="2858845" cy="768672"/>
              </a:xfrm>
              <a:prstGeom prst="bentConnector3">
                <a:avLst>
                  <a:gd name="adj1" fmla="val 30317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43">
                <a:extLst>
                  <a:ext uri="{FF2B5EF4-FFF2-40B4-BE49-F238E27FC236}">
                    <a16:creationId xmlns:a16="http://schemas.microsoft.com/office/drawing/2014/main" id="{623D7CC0-7AC0-0744-9F7F-7028A5F14505}"/>
                  </a:ext>
                </a:extLst>
              </p:cNvPr>
              <p:cNvCxnSpPr>
                <a:cxnSpLocks/>
                <a:stCxn id="11" idx="2"/>
                <a:endCxn id="139" idx="0"/>
              </p:cNvCxnSpPr>
              <p:nvPr/>
            </p:nvCxnSpPr>
            <p:spPr>
              <a:xfrm rot="16200000" flipH="1">
                <a:off x="12113632" y="-3786517"/>
                <a:ext cx="2539634" cy="16244999"/>
              </a:xfrm>
              <a:prstGeom prst="bentConnector3">
                <a:avLst>
                  <a:gd name="adj1" fmla="val 34055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DF7064E-8A0D-AC40-A661-95356AEB26C9}"/>
                  </a:ext>
                </a:extLst>
              </p:cNvPr>
              <p:cNvCxnSpPr/>
              <p:nvPr/>
            </p:nvCxnSpPr>
            <p:spPr>
              <a:xfrm>
                <a:off x="13111404" y="3921369"/>
                <a:ext cx="0" cy="98768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F51DAED-473B-5C47-B537-F49C1EE57B54}"/>
                </a:ext>
              </a:extLst>
            </p:cNvPr>
            <p:cNvSpPr txBox="1"/>
            <p:nvPr/>
          </p:nvSpPr>
          <p:spPr>
            <a:xfrm>
              <a:off x="4476119" y="3943631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PHY freq.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F5FB798-BDAB-5849-A57C-8726AE371BB5}"/>
                </a:ext>
              </a:extLst>
            </p:cNvPr>
            <p:cNvSpPr txBox="1"/>
            <p:nvPr/>
          </p:nvSpPr>
          <p:spPr>
            <a:xfrm>
              <a:off x="19948776" y="3943631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PHY freq.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3DD0661-1B8E-3346-B164-9F17AF7EDBF5}"/>
                </a:ext>
              </a:extLst>
            </p:cNvPr>
            <p:cNvSpPr txBox="1"/>
            <p:nvPr/>
          </p:nvSpPr>
          <p:spPr>
            <a:xfrm>
              <a:off x="13111404" y="3926267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FPGA core freq.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BD1F554-F769-9844-B73E-15F4B46F69B0}"/>
                </a:ext>
              </a:extLst>
            </p:cNvPr>
            <p:cNvGrpSpPr/>
            <p:nvPr/>
          </p:nvGrpSpPr>
          <p:grpSpPr>
            <a:xfrm>
              <a:off x="4516370" y="6124210"/>
              <a:ext cx="2124461" cy="1866399"/>
              <a:chOff x="4516370" y="6124210"/>
              <a:chExt cx="2124461" cy="18663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C3CDA4-619E-BF4D-8BAE-0CF13280D9AD}"/>
                  </a:ext>
                </a:extLst>
              </p:cNvPr>
              <p:cNvSpPr/>
              <p:nvPr/>
            </p:nvSpPr>
            <p:spPr>
              <a:xfrm>
                <a:off x="4516370" y="6124210"/>
                <a:ext cx="2124461" cy="18663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Receiver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BB63551-5518-C24B-A5AF-C0E63BB4517E}"/>
                  </a:ext>
                </a:extLst>
              </p:cNvPr>
              <p:cNvSpPr/>
              <p:nvPr/>
            </p:nvSpPr>
            <p:spPr>
              <a:xfrm>
                <a:off x="4597197" y="6496600"/>
                <a:ext cx="1962806" cy="38447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Ethernet-II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1EE9B14-A29B-CC4D-9F49-DDE5905F67CA}"/>
                  </a:ext>
                </a:extLst>
              </p:cNvPr>
              <p:cNvSpPr/>
              <p:nvPr/>
            </p:nvSpPr>
            <p:spPr>
              <a:xfrm>
                <a:off x="4597197" y="6998539"/>
                <a:ext cx="1962806" cy="38447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IPv4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6396FE1-B13E-1047-9FA7-9696810EF046}"/>
                  </a:ext>
                </a:extLst>
              </p:cNvPr>
              <p:cNvSpPr/>
              <p:nvPr/>
            </p:nvSpPr>
            <p:spPr>
              <a:xfrm>
                <a:off x="4597197" y="7500479"/>
                <a:ext cx="1962806" cy="38447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UDP</a:t>
                </a:r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C376477-EAD0-9D46-BB33-F7E3F9574ADC}"/>
                </a:ext>
              </a:extLst>
            </p:cNvPr>
            <p:cNvSpPr/>
            <p:nvPr/>
          </p:nvSpPr>
          <p:spPr>
            <a:xfrm>
              <a:off x="13805096" y="6690255"/>
              <a:ext cx="1875550" cy="38447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IP Checksum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8964A2A-2AC7-6A44-9461-F5718BF6BCC4}"/>
                </a:ext>
              </a:extLst>
            </p:cNvPr>
            <p:cNvSpPr/>
            <p:nvPr/>
          </p:nvSpPr>
          <p:spPr>
            <a:xfrm>
              <a:off x="13805096" y="7175536"/>
              <a:ext cx="1875550" cy="38447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IP/UDP Size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CD3B7D0-65D2-8C47-AA61-CCC24414AF44}"/>
                </a:ext>
              </a:extLst>
            </p:cNvPr>
            <p:cNvSpPr/>
            <p:nvPr/>
          </p:nvSpPr>
          <p:spPr>
            <a:xfrm>
              <a:off x="13805096" y="7663362"/>
              <a:ext cx="1875550" cy="38447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DNS Header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AAF5CA4-AA2F-9341-AFC4-7617A150CA7B}"/>
                </a:ext>
              </a:extLst>
            </p:cNvPr>
            <p:cNvGrpSpPr/>
            <p:nvPr/>
          </p:nvGrpSpPr>
          <p:grpSpPr>
            <a:xfrm>
              <a:off x="19681861" y="5846616"/>
              <a:ext cx="2124461" cy="2400247"/>
              <a:chOff x="19681861" y="5791200"/>
              <a:chExt cx="2124461" cy="240024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F9D6E43-7486-1346-A585-1DBCAE7AC168}"/>
                  </a:ext>
                </a:extLst>
              </p:cNvPr>
              <p:cNvGrpSpPr/>
              <p:nvPr/>
            </p:nvGrpSpPr>
            <p:grpSpPr>
              <a:xfrm>
                <a:off x="19681861" y="5791200"/>
                <a:ext cx="2124461" cy="2400247"/>
                <a:chOff x="4516370" y="5988936"/>
                <a:chExt cx="2124461" cy="2400247"/>
              </a:xfrm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73557D1-E889-F042-B8AA-AB11DD5E684E}"/>
                    </a:ext>
                  </a:extLst>
                </p:cNvPr>
                <p:cNvSpPr/>
                <p:nvPr/>
              </p:nvSpPr>
              <p:spPr>
                <a:xfrm>
                  <a:off x="4516370" y="5988936"/>
                  <a:ext cx="2124461" cy="240024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  <a:cs typeface="DEJAVU SANS MONO FOR POWERLINE" panose="020B0609030804020204" pitchFamily="49" charset="0"/>
                    </a:rPr>
                    <a:t>Sender</a:t>
                  </a: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176E1BD5-2CA9-214E-A43D-47F527D538C3}"/>
                    </a:ext>
                  </a:extLst>
                </p:cNvPr>
                <p:cNvSpPr/>
                <p:nvPr/>
              </p:nvSpPr>
              <p:spPr>
                <a:xfrm>
                  <a:off x="4597197" y="6363097"/>
                  <a:ext cx="1962806" cy="38447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  <a:cs typeface="DEJAVU SANS MONO FOR POWERLINE" panose="020B0609030804020204" pitchFamily="49" charset="0"/>
                    </a:rPr>
                    <a:t>Ethernet-II</a:t>
                  </a: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0BFDD82-6442-324F-A22F-2F0234503B32}"/>
                    </a:ext>
                  </a:extLst>
                </p:cNvPr>
                <p:cNvSpPr/>
                <p:nvPr/>
              </p:nvSpPr>
              <p:spPr>
                <a:xfrm>
                  <a:off x="4597197" y="6868130"/>
                  <a:ext cx="1962806" cy="38447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  <a:cs typeface="DEJAVU SANS MONO FOR POWERLINE" panose="020B0609030804020204" pitchFamily="49" charset="0"/>
                    </a:rPr>
                    <a:t>IPv4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1C846EA-4F0E-074D-A8D5-B66E286C4947}"/>
                    </a:ext>
                  </a:extLst>
                </p:cNvPr>
                <p:cNvSpPr/>
                <p:nvPr/>
              </p:nvSpPr>
              <p:spPr>
                <a:xfrm>
                  <a:off x="4597197" y="7373163"/>
                  <a:ext cx="1962806" cy="38447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  <a:cs typeface="DEJAVU SANS MONO FOR POWERLINE" panose="020B0609030804020204" pitchFamily="49" charset="0"/>
                    </a:rPr>
                    <a:t>UDP</a:t>
                  </a:r>
                </a:p>
              </p:txBody>
            </p: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A778E2D-D14F-0F47-8732-5CCB1124A864}"/>
                  </a:ext>
                </a:extLst>
              </p:cNvPr>
              <p:cNvSpPr/>
              <p:nvPr/>
            </p:nvSpPr>
            <p:spPr>
              <a:xfrm>
                <a:off x="19762688" y="7680460"/>
                <a:ext cx="1962806" cy="38447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CRC32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589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66BA0C6-BBF9-614B-9C89-E76997DB06DE}"/>
              </a:ext>
            </a:extLst>
          </p:cNvPr>
          <p:cNvGrpSpPr/>
          <p:nvPr/>
        </p:nvGrpSpPr>
        <p:grpSpPr>
          <a:xfrm>
            <a:off x="779927" y="3161054"/>
            <a:ext cx="34331115" cy="8282393"/>
            <a:chOff x="779927" y="3161054"/>
            <a:chExt cx="34331115" cy="82823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1E02F9-AAE5-3C40-A15F-EC05B74C66CB}"/>
                </a:ext>
              </a:extLst>
            </p:cNvPr>
            <p:cNvSpPr/>
            <p:nvPr/>
          </p:nvSpPr>
          <p:spPr>
            <a:xfrm>
              <a:off x="5014901" y="3161054"/>
              <a:ext cx="2305257" cy="19985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Clock Divider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CLK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PHY_CLK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CORE_CLK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35016A-98B7-954B-AF74-B4223B5CC583}"/>
                </a:ext>
              </a:extLst>
            </p:cNvPr>
            <p:cNvSpPr/>
            <p:nvPr/>
          </p:nvSpPr>
          <p:spPr>
            <a:xfrm>
              <a:off x="1276487" y="5913765"/>
              <a:ext cx="2540770" cy="229040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PHY_CLK</a:t>
              </a:r>
            </a:p>
            <a:p>
              <a:endPara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DEJAVU SANS MONO FOR POWERLINE" panose="020B0609030804020204" pitchFamily="49" charset="0"/>
              </a:endParaRP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		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D[4]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DV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EB8666-B098-2B46-9FD6-FE206FC71008}"/>
                </a:ext>
              </a:extLst>
            </p:cNvPr>
            <p:cNvSpPr/>
            <p:nvPr/>
          </p:nvSpPr>
          <p:spPr>
            <a:xfrm>
              <a:off x="1276487" y="3161054"/>
              <a:ext cx="2305257" cy="170883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endPara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DEJAVU SANS MONO FOR POWERLINE" panose="020B0609030804020204" pitchFamily="49" charset="0"/>
              </a:endParaRP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		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CLK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2E3481-3BB5-BF4E-ADE8-930E63AF33AD}"/>
                </a:ext>
              </a:extLst>
            </p:cNvPr>
            <p:cNvSpPr/>
            <p:nvPr/>
          </p:nvSpPr>
          <p:spPr>
            <a:xfrm>
              <a:off x="5014901" y="5917799"/>
              <a:ext cx="2772013" cy="26311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Receiver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D[4]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DV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RCV_D_STRUCT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RCV_DV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7FBDFD2-BCF8-0344-A85D-0588DB7E5708}"/>
                </a:ext>
              </a:extLst>
            </p:cNvPr>
            <p:cNvSpPr/>
            <p:nvPr/>
          </p:nvSpPr>
          <p:spPr>
            <a:xfrm>
              <a:off x="8984558" y="5883924"/>
              <a:ext cx="2772013" cy="358905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Receiver-FIFO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CORE_CLK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RCV_D_STRUCT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RCV_DV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RCV_ACK</a:t>
              </a:r>
            </a:p>
            <a:p>
              <a:pPr algn="r"/>
              <a:endPara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DEJAVU SANS MONO FOR POWERLINE" panose="020B0609030804020204" pitchFamily="49" charset="0"/>
              </a:endParaRP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RCV_D_STRUCT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RCV_DV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1D74307-F0C0-C044-8967-9475DD42738C}"/>
                </a:ext>
              </a:extLst>
            </p:cNvPr>
            <p:cNvSpPr/>
            <p:nvPr/>
          </p:nvSpPr>
          <p:spPr>
            <a:xfrm>
              <a:off x="20661301" y="5913762"/>
              <a:ext cx="2772013" cy="358905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Core Output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CORE_CLK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SND_D_STRUCT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SND_EN</a:t>
              </a:r>
            </a:p>
            <a:p>
              <a:endPara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DEJAVU SANS MONO FOR POWERLINE" panose="020B0609030804020204" pitchFamily="49" charset="0"/>
              </a:endParaRP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SND_D_STRUCT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SND_EN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C4934B9-212C-3349-ACB7-41C15531C94F}"/>
                </a:ext>
              </a:extLst>
            </p:cNvPr>
            <p:cNvGrpSpPr/>
            <p:nvPr/>
          </p:nvGrpSpPr>
          <p:grpSpPr>
            <a:xfrm>
              <a:off x="12954215" y="5883924"/>
              <a:ext cx="6509442" cy="4768749"/>
              <a:chOff x="12954215" y="5913765"/>
              <a:chExt cx="6509442" cy="476874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304C5EC-18E4-054D-9117-B02967BACDFC}"/>
                  </a:ext>
                </a:extLst>
              </p:cNvPr>
              <p:cNvSpPr/>
              <p:nvPr/>
            </p:nvSpPr>
            <p:spPr>
              <a:xfrm>
                <a:off x="12954215" y="5913765"/>
                <a:ext cx="6509442" cy="476874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Core Input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Input: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CORE_CLK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RCV_D_STRUCT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RCV_DV</a:t>
                </a:r>
              </a:p>
              <a:p>
                <a:pPr algn="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Output:</a:t>
                </a:r>
              </a:p>
              <a:p>
                <a:pPr algn="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RCV_ACK</a:t>
                </a:r>
              </a:p>
              <a:p>
                <a:pPr algn="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SND_D_STRUCT</a:t>
                </a:r>
              </a:p>
              <a:p>
                <a:pPr algn="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SND_EN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648C7A6-ACCB-7941-8F57-A51FF9B69F7C}"/>
                  </a:ext>
                </a:extLst>
              </p:cNvPr>
              <p:cNvSpPr/>
              <p:nvPr/>
            </p:nvSpPr>
            <p:spPr>
              <a:xfrm>
                <a:off x="14601801" y="7561200"/>
                <a:ext cx="2322071" cy="287826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SipHash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Input: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KEY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DATA</a:t>
                </a:r>
              </a:p>
              <a:p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START</a:t>
                </a:r>
              </a:p>
              <a:p>
                <a:endPara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endParaRPr>
              </a:p>
              <a:p>
                <a:pPr algn="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Output:</a:t>
                </a:r>
              </a:p>
              <a:p>
                <a:pPr algn="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MAC</a:t>
                </a:r>
              </a:p>
              <a:p>
                <a:pPr algn="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  <a:cs typeface="DEJAVU SANS MONO FOR POWERLINE" panose="020B0609030804020204" pitchFamily="49" charset="0"/>
                  </a:rPr>
                  <a:t>READY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9C1BE71-553E-D944-8750-289B94A9D47B}"/>
                </a:ext>
              </a:extLst>
            </p:cNvPr>
            <p:cNvSpPr/>
            <p:nvPr/>
          </p:nvSpPr>
          <p:spPr>
            <a:xfrm>
              <a:off x="24630958" y="5923681"/>
              <a:ext cx="2772013" cy="358905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Sender-FIFO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CORE_CLK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SND_D_STRUCT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SND_EN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SND_ACK</a:t>
              </a:r>
            </a:p>
            <a:p>
              <a:pPr algn="r"/>
              <a:endPara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DEJAVU SANS MONO FOR POWERLINE" panose="020B0609030804020204" pitchFamily="49" charset="0"/>
              </a:endParaRP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SND_D_STRUCT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SND_EN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13A020-E677-E149-B97C-EA355E242772}"/>
                </a:ext>
              </a:extLst>
            </p:cNvPr>
            <p:cNvSpPr/>
            <p:nvPr/>
          </p:nvSpPr>
          <p:spPr>
            <a:xfrm>
              <a:off x="28600615" y="5913761"/>
              <a:ext cx="2772013" cy="32170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Sender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SND_D_STRUCT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SND_EN</a:t>
              </a:r>
            </a:p>
            <a:p>
              <a:endPara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DEJAVU SANS MONO FOR POWERLINE" panose="020B0609030804020204" pitchFamily="49" charset="0"/>
              </a:endParaRP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Output: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D[4]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EN</a:t>
              </a:r>
            </a:p>
            <a:p>
              <a:pPr algn="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SND_ACK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5231BB-EE7B-5645-A02D-F824C75ABBEA}"/>
                </a:ext>
              </a:extLst>
            </p:cNvPr>
            <p:cNvSpPr/>
            <p:nvPr/>
          </p:nvSpPr>
          <p:spPr>
            <a:xfrm>
              <a:off x="32570272" y="5883924"/>
              <a:ext cx="2540770" cy="16474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Input: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PHY_CLK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D[4]</a:t>
              </a:r>
            </a:p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  <a:cs typeface="DEJAVU SANS MONO FOR POWERLINE" panose="020B0609030804020204" pitchFamily="49" charset="0"/>
                </a:rPr>
                <a:t>EN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C8946385-4F0B-B044-9DD9-8F3DCADC7E5E}"/>
                </a:ext>
              </a:extLst>
            </p:cNvPr>
            <p:cNvCxnSpPr/>
            <p:nvPr/>
          </p:nvCxnSpPr>
          <p:spPr>
            <a:xfrm flipV="1">
              <a:off x="3581744" y="3939988"/>
              <a:ext cx="1433157" cy="65890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61E8AAE-282F-DF43-A61A-245CFD205CFC}"/>
                </a:ext>
              </a:extLst>
            </p:cNvPr>
            <p:cNvGrpSpPr/>
            <p:nvPr/>
          </p:nvGrpSpPr>
          <p:grpSpPr>
            <a:xfrm>
              <a:off x="3817257" y="7058966"/>
              <a:ext cx="1206354" cy="896419"/>
              <a:chOff x="3817257" y="7058966"/>
              <a:chExt cx="1206354" cy="896419"/>
            </a:xfrm>
          </p:grpSpPr>
          <p:cxnSp>
            <p:nvCxnSpPr>
              <p:cNvPr id="113" name="Elbow Connector 112">
                <a:extLst>
                  <a:ext uri="{FF2B5EF4-FFF2-40B4-BE49-F238E27FC236}">
                    <a16:creationId xmlns:a16="http://schemas.microsoft.com/office/drawing/2014/main" id="{51E42130-9F23-5144-88E1-E4CC6683D6B6}"/>
                  </a:ext>
                </a:extLst>
              </p:cNvPr>
              <p:cNvCxnSpPr/>
              <p:nvPr/>
            </p:nvCxnSpPr>
            <p:spPr>
              <a:xfrm flipV="1">
                <a:off x="3817257" y="7058966"/>
                <a:ext cx="1197644" cy="619487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>
                <a:extLst>
                  <a:ext uri="{FF2B5EF4-FFF2-40B4-BE49-F238E27FC236}">
                    <a16:creationId xmlns:a16="http://schemas.microsoft.com/office/drawing/2014/main" id="{8569A43B-1B3F-3548-A8B6-5A39C008CB06}"/>
                  </a:ext>
                </a:extLst>
              </p:cNvPr>
              <p:cNvCxnSpPr/>
              <p:nvPr/>
            </p:nvCxnSpPr>
            <p:spPr>
              <a:xfrm flipV="1">
                <a:off x="3825967" y="7335898"/>
                <a:ext cx="1197644" cy="619487"/>
              </a:xfrm>
              <a:prstGeom prst="bentConnector3">
                <a:avLst>
                  <a:gd name="adj1" fmla="val 6347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C625AC4-3CAF-464A-9F52-ECCC8F632223}"/>
                </a:ext>
              </a:extLst>
            </p:cNvPr>
            <p:cNvGrpSpPr/>
            <p:nvPr/>
          </p:nvGrpSpPr>
          <p:grpSpPr>
            <a:xfrm>
              <a:off x="7786914" y="7233356"/>
              <a:ext cx="1197644" cy="970811"/>
              <a:chOff x="7786914" y="7233356"/>
              <a:chExt cx="1197644" cy="970811"/>
            </a:xfrm>
          </p:grpSpPr>
          <p:cxnSp>
            <p:nvCxnSpPr>
              <p:cNvPr id="129" name="Elbow Connector 128">
                <a:extLst>
                  <a:ext uri="{FF2B5EF4-FFF2-40B4-BE49-F238E27FC236}">
                    <a16:creationId xmlns:a16="http://schemas.microsoft.com/office/drawing/2014/main" id="{75AAE5FB-FC3E-D346-8534-E4EE7EABC995}"/>
                  </a:ext>
                </a:extLst>
              </p:cNvPr>
              <p:cNvCxnSpPr/>
              <p:nvPr/>
            </p:nvCxnSpPr>
            <p:spPr>
              <a:xfrm flipV="1">
                <a:off x="7786914" y="7233356"/>
                <a:ext cx="1197644" cy="722029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29">
                <a:extLst>
                  <a:ext uri="{FF2B5EF4-FFF2-40B4-BE49-F238E27FC236}">
                    <a16:creationId xmlns:a16="http://schemas.microsoft.com/office/drawing/2014/main" id="{BBAE0A26-B10A-2F4C-A29E-13500769DD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6914" y="7624666"/>
                <a:ext cx="1197644" cy="579501"/>
              </a:xfrm>
              <a:prstGeom prst="bentConnector3">
                <a:avLst>
                  <a:gd name="adj1" fmla="val 5898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A066C64-4D8C-9147-9BE9-DDF2BA5638E7}"/>
                </a:ext>
              </a:extLst>
            </p:cNvPr>
            <p:cNvGrpSpPr/>
            <p:nvPr/>
          </p:nvGrpSpPr>
          <p:grpSpPr>
            <a:xfrm>
              <a:off x="8619565" y="7914414"/>
              <a:ext cx="11524129" cy="3529033"/>
              <a:chOff x="8619565" y="7914414"/>
              <a:chExt cx="11524129" cy="3529033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15EA1FC-4FB7-2348-B7DF-D28869BE2528}"/>
                  </a:ext>
                </a:extLst>
              </p:cNvPr>
              <p:cNvCxnSpPr/>
              <p:nvPr/>
            </p:nvCxnSpPr>
            <p:spPr>
              <a:xfrm>
                <a:off x="19463657" y="7914416"/>
                <a:ext cx="68003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4A2F07E3-E1C8-F345-B610-B60E49062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3694" y="7914416"/>
                <a:ext cx="0" cy="3529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4502F17-B2EE-F74A-A858-869DD6B1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9565" y="11443447"/>
                <a:ext cx="1152412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3821D18-9060-714B-B05E-2443DE21F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9565" y="7914415"/>
                <a:ext cx="0" cy="35290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F0C09A5-65F9-E245-A2A4-5CC7A2AA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9565" y="7914414"/>
                <a:ext cx="36499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79E4F05-60BE-404A-91E5-F3DB898EEE75}"/>
                </a:ext>
              </a:extLst>
            </p:cNvPr>
            <p:cNvGrpSpPr/>
            <p:nvPr/>
          </p:nvGrpSpPr>
          <p:grpSpPr>
            <a:xfrm>
              <a:off x="11756571" y="7012999"/>
              <a:ext cx="1197644" cy="2117805"/>
              <a:chOff x="11756571" y="7012999"/>
              <a:chExt cx="1197644" cy="211780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F12A1EB-C342-2748-B0B3-3208261E7B15}"/>
                  </a:ext>
                </a:extLst>
              </p:cNvPr>
              <p:cNvCxnSpPr/>
              <p:nvPr/>
            </p:nvCxnSpPr>
            <p:spPr>
              <a:xfrm>
                <a:off x="11756571" y="8853714"/>
                <a:ext cx="62939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369F845-9DC3-0A45-9800-546248DF0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71" y="9130804"/>
                <a:ext cx="8881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F3E8566-32A2-164C-AD48-053A59B568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85964" y="7012999"/>
                <a:ext cx="0" cy="18407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7CF6944-FF75-7449-A46F-27BF1D75B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5964" y="7012999"/>
                <a:ext cx="5682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0C9BE01-C515-C440-B197-D3CE57040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4767" y="7290089"/>
                <a:ext cx="0" cy="18407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5CC16D0-82A3-2E40-9A6B-B5B3E757E6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4767" y="7290088"/>
                <a:ext cx="309448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41B2EF0-D0CD-FF48-BB5E-E325C7ED27D9}"/>
                </a:ext>
              </a:extLst>
            </p:cNvPr>
            <p:cNvGrpSpPr/>
            <p:nvPr/>
          </p:nvGrpSpPr>
          <p:grpSpPr>
            <a:xfrm>
              <a:off x="19463657" y="6994212"/>
              <a:ext cx="1193692" cy="1232523"/>
              <a:chOff x="19463657" y="6994212"/>
              <a:chExt cx="1193692" cy="1232523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A31030D-2983-9A40-B4E3-C969DB2AE9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63657" y="8226734"/>
                <a:ext cx="517606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C83FE0B-8230-1D4B-B152-F5040018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1263" y="6994212"/>
                <a:ext cx="0" cy="123252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903AC99-22AB-AC4A-8D12-D017F9E35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1263" y="6994212"/>
                <a:ext cx="67608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5E8E187-D1AE-374A-A7F1-2FD5136B31B3}"/>
                </a:ext>
              </a:extLst>
            </p:cNvPr>
            <p:cNvGrpSpPr/>
            <p:nvPr/>
          </p:nvGrpSpPr>
          <p:grpSpPr>
            <a:xfrm>
              <a:off x="19463657" y="7305109"/>
              <a:ext cx="1193692" cy="1243806"/>
              <a:chOff x="19463657" y="7305109"/>
              <a:chExt cx="1193692" cy="1243806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DBD112DD-F2E7-5E49-80FB-92EF7AE2CB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63657" y="8539051"/>
                <a:ext cx="93686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D398543-F092-0146-9400-ED8B8986B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0522" y="7306529"/>
                <a:ext cx="0" cy="12423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DADB9C5-EA98-ED4D-880C-8864FA9E6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0522" y="7305109"/>
                <a:ext cx="25682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Elbow Connector 193">
              <a:extLst>
                <a:ext uri="{FF2B5EF4-FFF2-40B4-BE49-F238E27FC236}">
                  <a16:creationId xmlns:a16="http://schemas.microsoft.com/office/drawing/2014/main" id="{30393717-97E2-6F45-A32F-C5914AF5D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3314" y="7335898"/>
              <a:ext cx="1197644" cy="93180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>
              <a:extLst>
                <a:ext uri="{FF2B5EF4-FFF2-40B4-BE49-F238E27FC236}">
                  <a16:creationId xmlns:a16="http://schemas.microsoft.com/office/drawing/2014/main" id="{F7998BAC-C641-AE40-8D18-5786E0AC1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3314" y="7624666"/>
              <a:ext cx="1197644" cy="891819"/>
            </a:xfrm>
            <a:prstGeom prst="bentConnector3">
              <a:avLst>
                <a:gd name="adj1" fmla="val 6503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D7223A0D-6EF6-BD49-8F27-E869CA7C763A}"/>
                </a:ext>
              </a:extLst>
            </p:cNvPr>
            <p:cNvGrpSpPr/>
            <p:nvPr/>
          </p:nvGrpSpPr>
          <p:grpSpPr>
            <a:xfrm>
              <a:off x="24363680" y="7914414"/>
              <a:ext cx="7721600" cy="2916146"/>
              <a:chOff x="24363680" y="7914414"/>
              <a:chExt cx="7721600" cy="2916146"/>
            </a:xfrm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6F2004A-D4FD-684F-B75F-F3ED11ECC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81337" y="8853714"/>
                <a:ext cx="68003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EA6566B-109F-0F45-98AC-07353D0F0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61374" y="8853714"/>
                <a:ext cx="0" cy="197684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9F1F9A5-3582-414C-967A-1765183A9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63680" y="10830560"/>
                <a:ext cx="7721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19A9172-947F-B745-8EB4-9CCF77242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3680" y="7914414"/>
                <a:ext cx="0" cy="291614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0864301-8677-9A44-8037-ABF1785C57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63680" y="7914414"/>
                <a:ext cx="26727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CB5FA43-C0AD-1846-A529-3ECE87098081}"/>
                </a:ext>
              </a:extLst>
            </p:cNvPr>
            <p:cNvGrpSpPr/>
            <p:nvPr/>
          </p:nvGrpSpPr>
          <p:grpSpPr>
            <a:xfrm>
              <a:off x="27379066" y="6994212"/>
              <a:ext cx="1197644" cy="2202008"/>
              <a:chOff x="11756571" y="7012999"/>
              <a:chExt cx="1197644" cy="2117805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28593CB-2C8B-3645-A08D-D73AF45C2B6A}"/>
                  </a:ext>
                </a:extLst>
              </p:cNvPr>
              <p:cNvCxnSpPr/>
              <p:nvPr/>
            </p:nvCxnSpPr>
            <p:spPr>
              <a:xfrm>
                <a:off x="11756571" y="8853714"/>
                <a:ext cx="62939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1892A91-8B24-614F-91AC-127937703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71" y="9130804"/>
                <a:ext cx="8881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DD8A8C70-71C7-6044-9536-9AB5912625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85964" y="7012999"/>
                <a:ext cx="0" cy="18407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0875E16-6CF6-8A43-BE0C-C99579646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5964" y="7012999"/>
                <a:ext cx="5682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0CCAD9C-4EA0-CF4F-BA1D-27E7E2574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4767" y="7290089"/>
                <a:ext cx="0" cy="18407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285B61E-7EAF-A045-9566-1561BC092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4767" y="7290088"/>
                <a:ext cx="309448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3EE480B1-0B5D-4E4A-B4BC-E970730338D9}"/>
                </a:ext>
              </a:extLst>
            </p:cNvPr>
            <p:cNvGrpSpPr/>
            <p:nvPr/>
          </p:nvGrpSpPr>
          <p:grpSpPr>
            <a:xfrm>
              <a:off x="31365961" y="6994212"/>
              <a:ext cx="1204311" cy="1554702"/>
              <a:chOff x="11756571" y="7012999"/>
              <a:chExt cx="1204311" cy="2117805"/>
            </a:xfrm>
          </p:grpSpPr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1CFCF55B-17F5-594F-A8FC-0C062BA0D9E9}"/>
                  </a:ext>
                </a:extLst>
              </p:cNvPr>
              <p:cNvCxnSpPr/>
              <p:nvPr/>
            </p:nvCxnSpPr>
            <p:spPr>
              <a:xfrm>
                <a:off x="11756571" y="8853714"/>
                <a:ext cx="62939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DD11045F-70C3-0C4B-B656-F63B2C811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71" y="9130804"/>
                <a:ext cx="8881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DDCDF127-2BC9-134C-847E-141E1D617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85964" y="7012999"/>
                <a:ext cx="0" cy="18407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1618574-A2CF-6741-9057-56C82B4D9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5964" y="7012999"/>
                <a:ext cx="5682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038F6E8-4190-6D49-B086-AE5C00A08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4767" y="7478441"/>
                <a:ext cx="0" cy="16523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8D0A7E70-667C-004D-A50A-34F6A31C6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4767" y="7478440"/>
                <a:ext cx="31611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1CD8B0A9-2FF0-A84D-B302-0D0D89945D4C}"/>
                </a:ext>
              </a:extLst>
            </p:cNvPr>
            <p:cNvGrpSpPr/>
            <p:nvPr/>
          </p:nvGrpSpPr>
          <p:grpSpPr>
            <a:xfrm>
              <a:off x="7994300" y="5455937"/>
              <a:ext cx="990257" cy="1251704"/>
              <a:chOff x="7994300" y="5455937"/>
              <a:chExt cx="990257" cy="1251704"/>
            </a:xfrm>
          </p:grpSpPr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177BABB-D3EC-E947-B766-6AE80C8AEC12}"/>
                  </a:ext>
                </a:extLst>
              </p:cNvPr>
              <p:cNvCxnSpPr/>
              <p:nvPr/>
            </p:nvCxnSpPr>
            <p:spPr>
              <a:xfrm>
                <a:off x="7994300" y="5455937"/>
                <a:ext cx="0" cy="12477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96CD414F-F5F9-AE46-A9CD-DC1F658A4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4300" y="6707641"/>
                <a:ext cx="99025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E4B80CE-5E46-B442-8D5D-B51CF37BFC53}"/>
                </a:ext>
              </a:extLst>
            </p:cNvPr>
            <p:cNvGrpSpPr/>
            <p:nvPr/>
          </p:nvGrpSpPr>
          <p:grpSpPr>
            <a:xfrm>
              <a:off x="24027319" y="5459897"/>
              <a:ext cx="603639" cy="1247744"/>
              <a:chOff x="24027319" y="5459897"/>
              <a:chExt cx="603639" cy="1247744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9FE160E-9ED8-F04F-8343-CA45AEDD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5459897"/>
                <a:ext cx="0" cy="12477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3078836-80BE-B54D-B327-2CB7A1E46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6707641"/>
                <a:ext cx="60363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405D9AB-2FC2-0045-B4DB-D38AA1C807E7}"/>
                </a:ext>
              </a:extLst>
            </p:cNvPr>
            <p:cNvGrpSpPr/>
            <p:nvPr/>
          </p:nvGrpSpPr>
          <p:grpSpPr>
            <a:xfrm>
              <a:off x="779927" y="4598893"/>
              <a:ext cx="27228532" cy="2108748"/>
              <a:chOff x="779927" y="4598893"/>
              <a:chExt cx="27228532" cy="2108748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1F855597-347B-0045-B020-A79DB1E2F00C}"/>
                  </a:ext>
                </a:extLst>
              </p:cNvPr>
              <p:cNvGrpSpPr/>
              <p:nvPr/>
            </p:nvGrpSpPr>
            <p:grpSpPr>
              <a:xfrm>
                <a:off x="779927" y="4598893"/>
                <a:ext cx="6540231" cy="2108748"/>
                <a:chOff x="779927" y="4598893"/>
                <a:chExt cx="6540231" cy="210874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F77D9CC4-B766-844B-8CBD-2C0FCC56F349}"/>
                    </a:ext>
                  </a:extLst>
                </p:cNvPr>
                <p:cNvGrpSpPr/>
                <p:nvPr/>
              </p:nvGrpSpPr>
              <p:grpSpPr>
                <a:xfrm>
                  <a:off x="779927" y="4598893"/>
                  <a:ext cx="6540231" cy="2108748"/>
                  <a:chOff x="779927" y="4598893"/>
                  <a:chExt cx="6540231" cy="2108748"/>
                </a:xfrm>
              </p:grpSpPr>
              <p:cxnSp>
                <p:nvCxnSpPr>
                  <p:cNvPr id="85" name="Elbow Connector 84">
                    <a:extLst>
                      <a:ext uri="{FF2B5EF4-FFF2-40B4-BE49-F238E27FC236}">
                        <a16:creationId xmlns:a16="http://schemas.microsoft.com/office/drawing/2014/main" id="{6CCC9C57-872C-5E4D-A2AB-03C681DF0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9928" y="4598893"/>
                    <a:ext cx="6540230" cy="861003"/>
                  </a:xfrm>
                  <a:prstGeom prst="bentConnector3">
                    <a:avLst>
                      <a:gd name="adj1" fmla="val -12504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E757B750-CE8C-2F4A-A669-7C2C03448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927" y="5459897"/>
                    <a:ext cx="0" cy="124774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DBED8FC3-0870-C848-8FED-79EEE0012130}"/>
                      </a:ext>
                    </a:extLst>
                  </p:cNvPr>
                  <p:cNvCxnSpPr/>
                  <p:nvPr/>
                </p:nvCxnSpPr>
                <p:spPr>
                  <a:xfrm>
                    <a:off x="779927" y="6707641"/>
                    <a:ext cx="49656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46B14DB-E297-3B43-8EE8-8D2830E8AFA6}"/>
                    </a:ext>
                  </a:extLst>
                </p:cNvPr>
                <p:cNvCxnSpPr/>
                <p:nvPr/>
              </p:nvCxnSpPr>
              <p:spPr>
                <a:xfrm>
                  <a:off x="4450976" y="5459897"/>
                  <a:ext cx="0" cy="124774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3CFFDFD-C8FE-BA49-9506-65AF6F45D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0976" y="6707641"/>
                  <a:ext cx="5639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B413AF8F-7C03-4542-BDDE-31A13AF5A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2323" y="5459897"/>
                <a:ext cx="158949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05462AC-D64D-BA46-AB0F-23F0E016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5459897"/>
                <a:ext cx="39811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D8842134-9457-BB4A-BD2D-4E535489E37E}"/>
                </a:ext>
              </a:extLst>
            </p:cNvPr>
            <p:cNvGrpSpPr/>
            <p:nvPr/>
          </p:nvGrpSpPr>
          <p:grpSpPr>
            <a:xfrm>
              <a:off x="27993642" y="5458361"/>
              <a:ext cx="603639" cy="1247744"/>
              <a:chOff x="24027319" y="5459897"/>
              <a:chExt cx="603639" cy="1247744"/>
            </a:xfrm>
          </p:grpSpPr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A2B38B6D-E75D-FC41-86D6-70642BF0F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5459897"/>
                <a:ext cx="0" cy="12477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C8D9B0E-0B17-B34A-8289-D4270A205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6707641"/>
                <a:ext cx="60363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6E4F7B3-E84E-314A-B44E-6B633EAC200D}"/>
                </a:ext>
              </a:extLst>
            </p:cNvPr>
            <p:cNvCxnSpPr>
              <a:cxnSpLocks/>
            </p:cNvCxnSpPr>
            <p:nvPr/>
          </p:nvCxnSpPr>
          <p:spPr>
            <a:xfrm>
              <a:off x="27993642" y="5458361"/>
              <a:ext cx="4001712" cy="12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610D2E0-1D21-E04E-806B-2C49D5672EF1}"/>
                </a:ext>
              </a:extLst>
            </p:cNvPr>
            <p:cNvGrpSpPr/>
            <p:nvPr/>
          </p:nvGrpSpPr>
          <p:grpSpPr>
            <a:xfrm>
              <a:off x="31995354" y="5471256"/>
              <a:ext cx="603639" cy="1247744"/>
              <a:chOff x="24027319" y="5459897"/>
              <a:chExt cx="603639" cy="1247744"/>
            </a:xfrm>
          </p:grpSpPr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7342EEFD-FB75-684B-A705-EC3D1998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5459897"/>
                <a:ext cx="0" cy="12477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C4DD8C8-8C37-4F43-8156-F8A4C32C2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6707641"/>
                <a:ext cx="60363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FA0F3C0-0C6C-7E45-8DCC-C9EAB868C026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58" y="4869892"/>
              <a:ext cx="16376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F7293068-44A0-8044-B5FA-BE36B45184A7}"/>
                </a:ext>
              </a:extLst>
            </p:cNvPr>
            <p:cNvGrpSpPr/>
            <p:nvPr/>
          </p:nvGrpSpPr>
          <p:grpSpPr>
            <a:xfrm>
              <a:off x="8404823" y="4869892"/>
              <a:ext cx="603639" cy="2136483"/>
              <a:chOff x="24027319" y="4571158"/>
              <a:chExt cx="603639" cy="2136483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1659E2-416E-8F48-ACA6-F608796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4571158"/>
                <a:ext cx="0" cy="21364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07CE4CF-23CD-B54C-BEEE-3F502E499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6707641"/>
                <a:ext cx="60363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47D4B32-42A4-E24B-81C7-AC63093C9FFB}"/>
                </a:ext>
              </a:extLst>
            </p:cNvPr>
            <p:cNvGrpSpPr/>
            <p:nvPr/>
          </p:nvGrpSpPr>
          <p:grpSpPr>
            <a:xfrm>
              <a:off x="12330436" y="4869892"/>
              <a:ext cx="603639" cy="1849108"/>
              <a:chOff x="24027319" y="4858533"/>
              <a:chExt cx="603639" cy="1849108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A108583-86B1-0B4B-B1FF-A45DA27F8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4858533"/>
                <a:ext cx="0" cy="18491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27E8FC41-9407-FD4C-B2F8-877B5AB7C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6707641"/>
                <a:ext cx="60363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987F288-31C8-5844-9004-31291BEFCA3B}"/>
                </a:ext>
              </a:extLst>
            </p:cNvPr>
            <p:cNvGrpSpPr/>
            <p:nvPr/>
          </p:nvGrpSpPr>
          <p:grpSpPr>
            <a:xfrm>
              <a:off x="20047091" y="4869892"/>
              <a:ext cx="603639" cy="1849108"/>
              <a:chOff x="24027319" y="4858533"/>
              <a:chExt cx="603639" cy="1849108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8E33F07-0922-AA4F-A534-576F659B0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4858533"/>
                <a:ext cx="0" cy="18491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0BB2F88-7198-784B-9B1E-A46D31207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7319" y="6707641"/>
                <a:ext cx="60363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F2EC883-9EEF-E447-B625-A084F491A46E}"/>
                </a:ext>
              </a:extLst>
            </p:cNvPr>
            <p:cNvGrpSpPr/>
            <p:nvPr/>
          </p:nvGrpSpPr>
          <p:grpSpPr>
            <a:xfrm>
              <a:off x="23696579" y="4869892"/>
              <a:ext cx="934379" cy="2189074"/>
              <a:chOff x="24015994" y="4858533"/>
              <a:chExt cx="934379" cy="2189074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D8CBA89-1096-FA47-A7E2-FCB29EAD9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015994" y="4858533"/>
                <a:ext cx="11325" cy="21890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C8CEBFE4-DDB9-B14D-AAE2-65ED7CEA8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5994" y="7047607"/>
                <a:ext cx="93437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108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98F5B11-C0E4-A641-B161-B2785B00AC5E}"/>
              </a:ext>
            </a:extLst>
          </p:cNvPr>
          <p:cNvGrpSpPr/>
          <p:nvPr/>
        </p:nvGrpSpPr>
        <p:grpSpPr>
          <a:xfrm>
            <a:off x="8720667" y="4363285"/>
            <a:ext cx="16882533" cy="9980473"/>
            <a:chOff x="8720667" y="4363285"/>
            <a:chExt cx="16882533" cy="9980473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885EE35-850D-AF43-B016-AFDD6A1E885A}"/>
                </a:ext>
              </a:extLst>
            </p:cNvPr>
            <p:cNvCxnSpPr>
              <a:stCxn id="11" idx="0"/>
              <a:endCxn id="4" idx="2"/>
            </p:cNvCxnSpPr>
            <p:nvPr/>
          </p:nvCxnSpPr>
          <p:spPr>
            <a:xfrm flipV="1">
              <a:off x="17111524" y="13358755"/>
              <a:ext cx="4169" cy="366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BF038D1-09EF-7340-BB14-A7DA9D1D2B7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2886592" y="12494835"/>
              <a:ext cx="0" cy="2454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6097542-B741-A34E-9CC7-569745E1AF1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21344793" y="12494835"/>
              <a:ext cx="0" cy="2454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B81692A-AE17-7B49-876E-212705A600A7}"/>
                </a:ext>
              </a:extLst>
            </p:cNvPr>
            <p:cNvGrpSpPr/>
            <p:nvPr/>
          </p:nvGrpSpPr>
          <p:grpSpPr>
            <a:xfrm>
              <a:off x="8720667" y="4363285"/>
              <a:ext cx="16882533" cy="9980473"/>
              <a:chOff x="8720667" y="4363285"/>
              <a:chExt cx="16882533" cy="998047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425DF8-E04B-7546-A7F3-D2E04E07FD50}"/>
                  </a:ext>
                </a:extLst>
              </p:cNvPr>
              <p:cNvGrpSpPr/>
              <p:nvPr/>
            </p:nvGrpSpPr>
            <p:grpSpPr>
              <a:xfrm>
                <a:off x="8720667" y="4363285"/>
                <a:ext cx="16882533" cy="9980473"/>
                <a:chOff x="8720667" y="4122653"/>
                <a:chExt cx="16882533" cy="998047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3B78C41-63EF-DF48-88FB-61809AFACB56}"/>
                    </a:ext>
                  </a:extLst>
                </p:cNvPr>
                <p:cNvGrpSpPr/>
                <p:nvPr/>
              </p:nvGrpSpPr>
              <p:grpSpPr>
                <a:xfrm>
                  <a:off x="8877303" y="10348006"/>
                  <a:ext cx="16462128" cy="3755120"/>
                  <a:chOff x="8877303" y="10348006"/>
                  <a:chExt cx="16462128" cy="375512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F56F356-DF55-2642-8872-EF827AEAA90D}"/>
                      </a:ext>
                    </a:extLst>
                  </p:cNvPr>
                  <p:cNvSpPr/>
                  <p:nvPr/>
                </p:nvSpPr>
                <p:spPr>
                  <a:xfrm>
                    <a:off x="8891954" y="12499671"/>
                    <a:ext cx="16447477" cy="61845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Raw Socket communication with FPGA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47BCCAF-C5A4-5D46-BA17-4EE576FD020B}"/>
                      </a:ext>
                    </a:extLst>
                  </p:cNvPr>
                  <p:cNvSpPr/>
                  <p:nvPr/>
                </p:nvSpPr>
                <p:spPr>
                  <a:xfrm>
                    <a:off x="17350155" y="11635751"/>
                    <a:ext cx="7989276" cy="61845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Sender</a:t>
                    </a: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B46ACA32-CA5A-9C45-BA99-1A03CBAD3E6F}"/>
                      </a:ext>
                    </a:extLst>
                  </p:cNvPr>
                  <p:cNvSpPr/>
                  <p:nvPr/>
                </p:nvSpPr>
                <p:spPr>
                  <a:xfrm>
                    <a:off x="8891954" y="11635751"/>
                    <a:ext cx="7989276" cy="61845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Receiver Thread</a:t>
                    </a:r>
                  </a:p>
                </p:txBody>
              </p: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064DDF9C-96A2-5F40-8113-055E50560F7F}"/>
                      </a:ext>
                    </a:extLst>
                  </p:cNvPr>
                  <p:cNvGrpSpPr/>
                  <p:nvPr/>
                </p:nvGrpSpPr>
                <p:grpSpPr>
                  <a:xfrm>
                    <a:off x="17350155" y="10352315"/>
                    <a:ext cx="7989276" cy="1037968"/>
                    <a:chOff x="17350155" y="11266715"/>
                    <a:chExt cx="7989276" cy="103796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072215E0-A8AA-C04F-8CF4-06BE6278F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30339" y="11266716"/>
                      <a:ext cx="2409092" cy="103796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latin typeface="Fira Mono for Powerline" panose="020B0509050000020004" pitchFamily="49" charset="0"/>
                          <a:ea typeface="Fira Mono for Powerline" panose="020B0509050000020004" pitchFamily="49" charset="0"/>
                        </a:rPr>
                        <a:t>Administration Packet Builder</a:t>
                      </a:r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55E39250-85EA-BA46-A953-BF991A19D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50155" y="11266716"/>
                      <a:ext cx="2409092" cy="103796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latin typeface="Fira Mono for Powerline" panose="020B0509050000020004" pitchFamily="49" charset="0"/>
                          <a:ea typeface="Fira Mono for Powerline" panose="020B0509050000020004" pitchFamily="49" charset="0"/>
                        </a:rPr>
                        <a:t>Test Packet Builder</a:t>
                      </a: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B22A3685-175B-6544-B0A4-610713A29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40247" y="11266715"/>
                      <a:ext cx="2409092" cy="103796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latin typeface="Fira Mono for Powerline" panose="020B0509050000020004" pitchFamily="49" charset="0"/>
                          <a:ea typeface="Fira Mono for Powerline" panose="020B0509050000020004" pitchFamily="49" charset="0"/>
                        </a:rPr>
                        <a:t>FPGA Probe Packet Builder</a:t>
                      </a:r>
                    </a:p>
                  </p:txBody>
                </p:sp>
              </p:grp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765E1B3-EB3B-C64F-871F-50546728EDA2}"/>
                      </a:ext>
                    </a:extLst>
                  </p:cNvPr>
                  <p:cNvSpPr/>
                  <p:nvPr/>
                </p:nvSpPr>
                <p:spPr>
                  <a:xfrm>
                    <a:off x="16360011" y="13484673"/>
                    <a:ext cx="1503025" cy="618453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FPGA</a:t>
                    </a:r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AC19A2D-A7CD-2147-9054-CFE0614A4B19}"/>
                      </a:ext>
                    </a:extLst>
                  </p:cNvPr>
                  <p:cNvGrpSpPr/>
                  <p:nvPr/>
                </p:nvGrpSpPr>
                <p:grpSpPr>
                  <a:xfrm>
                    <a:off x="8877303" y="10348006"/>
                    <a:ext cx="7989276" cy="1037968"/>
                    <a:chOff x="17350155" y="11266715"/>
                    <a:chExt cx="7989276" cy="1037968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9B2F9BFE-5354-B44A-B7A4-0CE5F7C37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30339" y="11266716"/>
                      <a:ext cx="2409092" cy="103796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latin typeface="Fira Mono for Powerline" panose="020B0509050000020004" pitchFamily="49" charset="0"/>
                          <a:ea typeface="Fira Mono for Powerline" panose="020B0509050000020004" pitchFamily="49" charset="0"/>
                        </a:rPr>
                        <a:t>FPGA Metrics Parser</a:t>
                      </a: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73A129E9-4A43-8140-9A39-9AFE5804A5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50155" y="11266716"/>
                      <a:ext cx="2409092" cy="103796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latin typeface="Fira Mono for Powerline" panose="020B0509050000020004" pitchFamily="49" charset="0"/>
                          <a:ea typeface="Fira Mono for Powerline" panose="020B0509050000020004" pitchFamily="49" charset="0"/>
                        </a:rPr>
                        <a:t>Test Response Checker</a:t>
                      </a:r>
                    </a:p>
                  </p:txBody>
                </p: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995F1A38-D9DB-2C44-9AAF-76C5DDC33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40247" y="11266715"/>
                      <a:ext cx="2409092" cy="103796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latin typeface="Fira Mono for Powerline" panose="020B0509050000020004" pitchFamily="49" charset="0"/>
                          <a:ea typeface="Fira Mono for Powerline" panose="020B0509050000020004" pitchFamily="49" charset="0"/>
                        </a:rPr>
                        <a:t>FPGA Probe Response Parser</a:t>
                      </a:r>
                    </a:p>
                  </p:txBody>
                </p:sp>
              </p:grp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6A1A577-7840-1B48-A2E7-8CDFBD0FB1A5}"/>
                    </a:ext>
                  </a:extLst>
                </p:cNvPr>
                <p:cNvSpPr/>
                <p:nvPr/>
              </p:nvSpPr>
              <p:spPr>
                <a:xfrm>
                  <a:off x="12674952" y="4122653"/>
                  <a:ext cx="4355123" cy="61845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</a:rPr>
                    <a:t>Argument Parser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334E671-C9E2-C647-81AA-B95B47A904EC}"/>
                    </a:ext>
                  </a:extLst>
                </p:cNvPr>
                <p:cNvSpPr/>
                <p:nvPr/>
              </p:nvSpPr>
              <p:spPr>
                <a:xfrm>
                  <a:off x="13995495" y="5080415"/>
                  <a:ext cx="1705708" cy="61845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</a:rPr>
                    <a:t>Init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F60D2F-B309-0749-AFEA-A957C819CD2D}"/>
                    </a:ext>
                  </a:extLst>
                </p:cNvPr>
                <p:cNvSpPr/>
                <p:nvPr/>
              </p:nvSpPr>
              <p:spPr>
                <a:xfrm>
                  <a:off x="10088164" y="8966941"/>
                  <a:ext cx="3266567" cy="754751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</a:rPr>
                    <a:t>FPGA Metrics Cache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1E8153C-69BB-8F42-8362-2AAC983C3D66}"/>
                    </a:ext>
                  </a:extLst>
                </p:cNvPr>
                <p:cNvSpPr/>
                <p:nvPr/>
              </p:nvSpPr>
              <p:spPr>
                <a:xfrm>
                  <a:off x="20868317" y="8966941"/>
                  <a:ext cx="3266568" cy="754749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</a:rPr>
                    <a:t>FPGA Administration Configuration Cache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0CF3A18-2292-B145-B24D-F22E0F4495D5}"/>
                    </a:ext>
                  </a:extLst>
                </p:cNvPr>
                <p:cNvGrpSpPr/>
                <p:nvPr/>
              </p:nvGrpSpPr>
              <p:grpSpPr>
                <a:xfrm>
                  <a:off x="11667394" y="7508044"/>
                  <a:ext cx="10888260" cy="764620"/>
                  <a:chOff x="11667394" y="7279439"/>
                  <a:chExt cx="10888260" cy="76462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C209E50-B809-0945-A896-5D9095F5805C}"/>
                      </a:ext>
                    </a:extLst>
                  </p:cNvPr>
                  <p:cNvSpPr/>
                  <p:nvPr/>
                </p:nvSpPr>
                <p:spPr>
                  <a:xfrm>
                    <a:off x="15478240" y="7279439"/>
                    <a:ext cx="3266568" cy="75474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FPGA Test Utilities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2CC5F052-54E2-1E4B-97D7-8E0292D2AA9C}"/>
                      </a:ext>
                    </a:extLst>
                  </p:cNvPr>
                  <p:cNvSpPr/>
                  <p:nvPr/>
                </p:nvSpPr>
                <p:spPr>
                  <a:xfrm>
                    <a:off x="19289086" y="7279439"/>
                    <a:ext cx="3266568" cy="75474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FPGA Admin Utilities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B69496C-0991-6D4A-A0BB-6F53E340D0DA}"/>
                      </a:ext>
                    </a:extLst>
                  </p:cNvPr>
                  <p:cNvSpPr/>
                  <p:nvPr/>
                </p:nvSpPr>
                <p:spPr>
                  <a:xfrm>
                    <a:off x="11667394" y="7289310"/>
                    <a:ext cx="3266568" cy="75474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FPGA Metrics Utilities</a:t>
                    </a:r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830F31A-7969-2E46-B0AB-8E6C0F7E59B1}"/>
                    </a:ext>
                  </a:extLst>
                </p:cNvPr>
                <p:cNvSpPr/>
                <p:nvPr/>
              </p:nvSpPr>
              <p:spPr>
                <a:xfrm>
                  <a:off x="14555893" y="8966941"/>
                  <a:ext cx="5111262" cy="75475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Fira Mono for Powerline" panose="020B0509050000020004" pitchFamily="49" charset="0"/>
                      <a:ea typeface="Fira Mono for Powerline" panose="020B0509050000020004" pitchFamily="49" charset="0"/>
                    </a:rPr>
                    <a:t>Controller Logic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12709BC-0BCD-2042-8191-AD451EC76E45}"/>
                    </a:ext>
                  </a:extLst>
                </p:cNvPr>
                <p:cNvCxnSpPr>
                  <a:stCxn id="17" idx="2"/>
                  <a:endCxn id="18" idx="0"/>
                </p:cNvCxnSpPr>
                <p:nvPr/>
              </p:nvCxnSpPr>
              <p:spPr>
                <a:xfrm flipH="1">
                  <a:off x="14848349" y="4741105"/>
                  <a:ext cx="4165" cy="339310"/>
                </a:xfrm>
                <a:prstGeom prst="straightConnector1">
                  <a:avLst/>
                </a:prstGeom>
                <a:ln w="2857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D54C5D9-7F35-1C45-8EEF-B4799876CFBD}"/>
                    </a:ext>
                  </a:extLst>
                </p:cNvPr>
                <p:cNvCxnSpPr>
                  <a:stCxn id="5" idx="2"/>
                  <a:endCxn id="24" idx="0"/>
                </p:cNvCxnSpPr>
                <p:nvPr/>
              </p:nvCxnSpPr>
              <p:spPr>
                <a:xfrm flipH="1">
                  <a:off x="17111524" y="6924800"/>
                  <a:ext cx="1" cy="58324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050325E-CCD0-CB46-B762-D8681A1A14F6}"/>
                    </a:ext>
                  </a:extLst>
                </p:cNvPr>
                <p:cNvCxnSpPr>
                  <a:stCxn id="5" idx="2"/>
                  <a:endCxn id="26" idx="0"/>
                </p:cNvCxnSpPr>
                <p:nvPr/>
              </p:nvCxnSpPr>
              <p:spPr>
                <a:xfrm flipH="1">
                  <a:off x="13300678" y="6924800"/>
                  <a:ext cx="3810847" cy="5931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FCB15EA-5CA5-C041-BE6C-D0D72CCC770B}"/>
                    </a:ext>
                  </a:extLst>
                </p:cNvPr>
                <p:cNvCxnSpPr>
                  <a:stCxn id="5" idx="2"/>
                  <a:endCxn id="25" idx="0"/>
                </p:cNvCxnSpPr>
                <p:nvPr/>
              </p:nvCxnSpPr>
              <p:spPr>
                <a:xfrm>
                  <a:off x="17111525" y="6924800"/>
                  <a:ext cx="3810845" cy="58324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23BDAA-C85F-E24B-B15B-E8650E72C467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3300678" y="8272664"/>
                  <a:ext cx="3810846" cy="6942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32802A45-2644-034D-9A28-123A04F78A38}"/>
                    </a:ext>
                  </a:extLst>
                </p:cNvPr>
                <p:cNvCxnSpPr>
                  <a:stCxn id="24" idx="2"/>
                  <a:endCxn id="28" idx="0"/>
                </p:cNvCxnSpPr>
                <p:nvPr/>
              </p:nvCxnSpPr>
              <p:spPr>
                <a:xfrm>
                  <a:off x="17111524" y="8262793"/>
                  <a:ext cx="0" cy="70414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D8C0A4F-5AA3-A748-9930-08A914879BFD}"/>
                    </a:ext>
                  </a:extLst>
                </p:cNvPr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17111524" y="8262793"/>
                  <a:ext cx="3810846" cy="70414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C829DC4-E857-6B45-8FDB-2638777298F8}"/>
                    </a:ext>
                  </a:extLst>
                </p:cNvPr>
                <p:cNvGrpSpPr/>
                <p:nvPr/>
              </p:nvGrpSpPr>
              <p:grpSpPr>
                <a:xfrm>
                  <a:off x="9857871" y="6306348"/>
                  <a:ext cx="14507307" cy="618452"/>
                  <a:chOff x="9857871" y="6306348"/>
                  <a:chExt cx="14507307" cy="618452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D0482BD-3865-B34A-8EA5-49A16E3390FC}"/>
                      </a:ext>
                    </a:extLst>
                  </p:cNvPr>
                  <p:cNvSpPr/>
                  <p:nvPr/>
                </p:nvSpPr>
                <p:spPr>
                  <a:xfrm>
                    <a:off x="14933963" y="6306348"/>
                    <a:ext cx="4355123" cy="61845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CLI Parser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C6E1CA3-83DB-4742-8701-BE18347C2891}"/>
                      </a:ext>
                    </a:extLst>
                  </p:cNvPr>
                  <p:cNvSpPr/>
                  <p:nvPr/>
                </p:nvSpPr>
                <p:spPr>
                  <a:xfrm>
                    <a:off x="20010055" y="6306348"/>
                    <a:ext cx="4355123" cy="61845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CLI Auto-Complete Callback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790E083-0464-3646-AAB0-D27B8CC1A8D6}"/>
                      </a:ext>
                    </a:extLst>
                  </p:cNvPr>
                  <p:cNvSpPr/>
                  <p:nvPr/>
                </p:nvSpPr>
                <p:spPr>
                  <a:xfrm>
                    <a:off x="9857871" y="6306348"/>
                    <a:ext cx="4355123" cy="61845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Fira Mono for Powerline" panose="020B0509050000020004" pitchFamily="49" charset="0"/>
                        <a:ea typeface="Fira Mono for Powerline" panose="020B0509050000020004" pitchFamily="49" charset="0"/>
                      </a:rPr>
                      <a:t>CLI History Cache</a:t>
                    </a: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9E2CEB4-CF49-5846-8AD7-98B3B4CF74F5}"/>
                      </a:ext>
                    </a:extLst>
                  </p:cNvPr>
                  <p:cNvCxnSpPr>
                    <a:stCxn id="23" idx="3"/>
                    <a:endCxn id="5" idx="1"/>
                  </p:cNvCxnSpPr>
                  <p:nvPr/>
                </p:nvCxnSpPr>
                <p:spPr>
                  <a:xfrm>
                    <a:off x="14212994" y="6615574"/>
                    <a:ext cx="7209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D236D556-42E7-174F-910E-DC7FFCBD8E7D}"/>
                      </a:ext>
                    </a:extLst>
                  </p:cNvPr>
                  <p:cNvCxnSpPr>
                    <a:stCxn id="5" idx="3"/>
                    <a:endCxn id="19" idx="1"/>
                  </p:cNvCxnSpPr>
                  <p:nvPr/>
                </p:nvCxnSpPr>
                <p:spPr>
                  <a:xfrm>
                    <a:off x="19289086" y="6615574"/>
                    <a:ext cx="7209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1689B1B-0DF7-2047-B359-4C4D1B64BC9E}"/>
                    </a:ext>
                  </a:extLst>
                </p:cNvPr>
                <p:cNvCxnSpPr>
                  <a:stCxn id="20" idx="3"/>
                  <a:endCxn id="28" idx="1"/>
                </p:cNvCxnSpPr>
                <p:nvPr/>
              </p:nvCxnSpPr>
              <p:spPr>
                <a:xfrm flipV="1">
                  <a:off x="13354731" y="9344316"/>
                  <a:ext cx="1201162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ECA0AD3-4209-5A4A-AC5E-CE202F323AA6}"/>
                    </a:ext>
                  </a:extLst>
                </p:cNvPr>
                <p:cNvCxnSpPr>
                  <a:stCxn id="28" idx="3"/>
                  <a:endCxn id="22" idx="1"/>
                </p:cNvCxnSpPr>
                <p:nvPr/>
              </p:nvCxnSpPr>
              <p:spPr>
                <a:xfrm>
                  <a:off x="19667155" y="9344316"/>
                  <a:ext cx="120116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7F3CC44-3319-7743-ACBD-5A60610CA760}"/>
                    </a:ext>
                  </a:extLst>
                </p:cNvPr>
                <p:cNvSpPr/>
                <p:nvPr/>
              </p:nvSpPr>
              <p:spPr>
                <a:xfrm>
                  <a:off x="8720667" y="10145946"/>
                  <a:ext cx="16882533" cy="1368722"/>
                </a:xfrm>
                <a:prstGeom prst="rect">
                  <a:avLst/>
                </a:prstGeom>
                <a:noFill/>
                <a:ln w="5715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ight Arrow 69">
                  <a:extLst>
                    <a:ext uri="{FF2B5EF4-FFF2-40B4-BE49-F238E27FC236}">
                      <a16:creationId xmlns:a16="http://schemas.microsoft.com/office/drawing/2014/main" id="{46AA5F9B-5166-E548-96E6-DA68833066EE}"/>
                    </a:ext>
                  </a:extLst>
                </p:cNvPr>
                <p:cNvSpPr/>
                <p:nvPr/>
              </p:nvSpPr>
              <p:spPr>
                <a:xfrm rot="5400000">
                  <a:off x="16281427" y="9721692"/>
                  <a:ext cx="424258" cy="4242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ight Arrow 70">
                  <a:extLst>
                    <a:ext uri="{FF2B5EF4-FFF2-40B4-BE49-F238E27FC236}">
                      <a16:creationId xmlns:a16="http://schemas.microsoft.com/office/drawing/2014/main" id="{98C9ACE9-AAB6-9847-808F-F0BF147DF6B7}"/>
                    </a:ext>
                  </a:extLst>
                </p:cNvPr>
                <p:cNvSpPr/>
                <p:nvPr/>
              </p:nvSpPr>
              <p:spPr>
                <a:xfrm rot="16200000">
                  <a:off x="17655075" y="9721690"/>
                  <a:ext cx="424258" cy="4242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182EACE-21C8-BF4C-9433-751271459A3D}"/>
                  </a:ext>
                </a:extLst>
              </p:cNvPr>
              <p:cNvSpPr/>
              <p:nvPr/>
            </p:nvSpPr>
            <p:spPr>
              <a:xfrm>
                <a:off x="18194216" y="5321047"/>
                <a:ext cx="4355123" cy="61845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ira Mono for Powerline" panose="020B0509050000020004" pitchFamily="49" charset="0"/>
                    <a:ea typeface="Fira Mono for Powerline" panose="020B0509050000020004" pitchFamily="49" charset="0"/>
                  </a:rPr>
                  <a:t>User Input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F29410E-125A-6747-AE96-9307C305378C}"/>
                  </a:ext>
                </a:extLst>
              </p:cNvPr>
              <p:cNvCxnSpPr>
                <a:cxnSpLocks/>
                <a:stCxn id="18" idx="3"/>
                <a:endCxn id="86" idx="1"/>
              </p:cNvCxnSpPr>
              <p:nvPr/>
            </p:nvCxnSpPr>
            <p:spPr>
              <a:xfrm>
                <a:off x="15701203" y="5630273"/>
                <a:ext cx="2493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EF63493-AD52-7D4B-A69D-D1A7B8B11F17}"/>
                  </a:ext>
                </a:extLst>
              </p:cNvPr>
              <p:cNvCxnSpPr>
                <a:endCxn id="5" idx="0"/>
              </p:cNvCxnSpPr>
              <p:nvPr/>
            </p:nvCxnSpPr>
            <p:spPr>
              <a:xfrm>
                <a:off x="17111523" y="5630273"/>
                <a:ext cx="2" cy="9167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865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2319DD0B-1B31-5240-9098-DB5617C97454}"/>
              </a:ext>
            </a:extLst>
          </p:cNvPr>
          <p:cNvSpPr/>
          <p:nvPr/>
        </p:nvSpPr>
        <p:spPr>
          <a:xfrm>
            <a:off x="16431538" y="166134"/>
            <a:ext cx="3136661" cy="1676954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The Internet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1A9B0-D9F0-664E-8F8F-B19E7F8B186E}"/>
              </a:ext>
            </a:extLst>
          </p:cNvPr>
          <p:cNvSpPr/>
          <p:nvPr/>
        </p:nvSpPr>
        <p:spPr>
          <a:xfrm>
            <a:off x="16387256" y="4071936"/>
            <a:ext cx="3225223" cy="628651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Firewall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E651E-CCF7-7D4C-99DB-80678FDA0626}"/>
              </a:ext>
            </a:extLst>
          </p:cNvPr>
          <p:cNvSpPr/>
          <p:nvPr/>
        </p:nvSpPr>
        <p:spPr>
          <a:xfrm>
            <a:off x="16387256" y="2643186"/>
            <a:ext cx="3225223" cy="6286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FPGA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88A2C-D491-3544-9609-623077F46801}"/>
              </a:ext>
            </a:extLst>
          </p:cNvPr>
          <p:cNvSpPr/>
          <p:nvPr/>
        </p:nvSpPr>
        <p:spPr>
          <a:xfrm>
            <a:off x="16387256" y="6929436"/>
            <a:ext cx="3225223" cy="6286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DNS Name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18139-2109-AC45-9423-48400F473208}"/>
              </a:ext>
            </a:extLst>
          </p:cNvPr>
          <p:cNvSpPr/>
          <p:nvPr/>
        </p:nvSpPr>
        <p:spPr>
          <a:xfrm>
            <a:off x="12367706" y="6929435"/>
            <a:ext cx="3225223" cy="6286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DNS Name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7F2C0-E3C7-4D44-B893-9C142CE7DDBA}"/>
              </a:ext>
            </a:extLst>
          </p:cNvPr>
          <p:cNvSpPr/>
          <p:nvPr/>
        </p:nvSpPr>
        <p:spPr>
          <a:xfrm>
            <a:off x="20406806" y="6929434"/>
            <a:ext cx="3225223" cy="6286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DNS Name Server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5FAFE23F-1FBD-3844-B511-68BBC011B207}"/>
              </a:ext>
            </a:extLst>
          </p:cNvPr>
          <p:cNvSpPr/>
          <p:nvPr/>
        </p:nvSpPr>
        <p:spPr>
          <a:xfrm>
            <a:off x="16409395" y="5500686"/>
            <a:ext cx="3180943" cy="628650"/>
          </a:xfrm>
          <a:prstGeom prst="can">
            <a:avLst>
              <a:gd name="adj" fmla="val 2045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Switches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E333DB-58E7-484B-8E64-D9EB82B536F4}"/>
              </a:ext>
            </a:extLst>
          </p:cNvPr>
          <p:cNvGrpSpPr/>
          <p:nvPr/>
        </p:nvGrpSpPr>
        <p:grpSpPr>
          <a:xfrm>
            <a:off x="14732001" y="1709271"/>
            <a:ext cx="2867818" cy="934807"/>
            <a:chOff x="14732001" y="1709271"/>
            <a:chExt cx="2867818" cy="93480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D93886-4C5E-924D-B5F4-40E18CB193E1}"/>
                </a:ext>
              </a:extLst>
            </p:cNvPr>
            <p:cNvCxnSpPr>
              <a:cxnSpLocks/>
            </p:cNvCxnSpPr>
            <p:nvPr/>
          </p:nvCxnSpPr>
          <p:spPr>
            <a:xfrm>
              <a:off x="17599819" y="1709271"/>
              <a:ext cx="0" cy="93480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D600A1-3740-5A4B-8009-4EC3BD0ABCAD}"/>
                </a:ext>
              </a:extLst>
            </p:cNvPr>
            <p:cNvSpPr txBox="1"/>
            <p:nvPr/>
          </p:nvSpPr>
          <p:spPr>
            <a:xfrm>
              <a:off x="14732001" y="1960880"/>
              <a:ext cx="2824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Malicious Traffic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AB9200-601D-484D-9C17-52D27FBD80E6}"/>
              </a:ext>
            </a:extLst>
          </p:cNvPr>
          <p:cNvGrpSpPr/>
          <p:nvPr/>
        </p:nvGrpSpPr>
        <p:grpSpPr>
          <a:xfrm>
            <a:off x="18434390" y="1709271"/>
            <a:ext cx="2464726" cy="934807"/>
            <a:chOff x="18434390" y="1709271"/>
            <a:chExt cx="2464726" cy="93480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77DAAC-1521-2442-88C4-758C880B0CE0}"/>
                </a:ext>
              </a:extLst>
            </p:cNvPr>
            <p:cNvCxnSpPr>
              <a:cxnSpLocks/>
            </p:cNvCxnSpPr>
            <p:nvPr/>
          </p:nvCxnSpPr>
          <p:spPr>
            <a:xfrm>
              <a:off x="18434390" y="1709271"/>
              <a:ext cx="0" cy="9348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125794-1BAD-6C4F-ACAE-4F2FBB998B2C}"/>
                </a:ext>
              </a:extLst>
            </p:cNvPr>
            <p:cNvSpPr txBox="1"/>
            <p:nvPr/>
          </p:nvSpPr>
          <p:spPr>
            <a:xfrm>
              <a:off x="18518723" y="1960880"/>
              <a:ext cx="2380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Normal Traffic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293C24-00F9-CB49-B54A-DFD84FB52CBE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7999868" y="3271837"/>
            <a:ext cx="0" cy="80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CAD55A-E666-974C-B884-4F07416A61D2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flipH="1">
            <a:off x="17999867" y="4700587"/>
            <a:ext cx="1" cy="80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20FC8-8294-7F4C-BBFB-0343CFD69303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17999867" y="6129336"/>
            <a:ext cx="1" cy="800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8771F2-D6FE-EE41-8379-7D521AD53560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 flipH="1">
            <a:off x="13980318" y="6129336"/>
            <a:ext cx="4019549" cy="80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AFBEEF-D612-F046-90DB-2679B7CCF603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17999867" y="6129336"/>
            <a:ext cx="4019551" cy="800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9BEE641-E6FC-1C47-BBBB-902F1A163949}"/>
              </a:ext>
            </a:extLst>
          </p:cNvPr>
          <p:cNvSpPr/>
          <p:nvPr/>
        </p:nvSpPr>
        <p:spPr>
          <a:xfrm>
            <a:off x="21225091" y="2643186"/>
            <a:ext cx="3225223" cy="2304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Sample Configuration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BE586E-8A04-1349-A054-FF79C1FC1286}"/>
              </a:ext>
            </a:extLst>
          </p:cNvPr>
          <p:cNvCxnSpPr/>
          <p:nvPr/>
        </p:nvCxnSpPr>
        <p:spPr>
          <a:xfrm flipH="1">
            <a:off x="19612479" y="2643186"/>
            <a:ext cx="161261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84F8B0-C970-B046-9754-52180AD7D1DC}"/>
              </a:ext>
            </a:extLst>
          </p:cNvPr>
          <p:cNvCxnSpPr>
            <a:cxnSpLocks/>
          </p:cNvCxnSpPr>
          <p:nvPr/>
        </p:nvCxnSpPr>
        <p:spPr>
          <a:xfrm flipH="1" flipV="1">
            <a:off x="19612479" y="3271837"/>
            <a:ext cx="1612612" cy="167608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340</Words>
  <Application>Microsoft Macintosh PowerPoint</Application>
  <PresentationFormat>Custom</PresentationFormat>
  <Paragraphs>150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Mono for Powerline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Patrick</dc:creator>
  <cp:lastModifiedBy>Wu, Patrick</cp:lastModifiedBy>
  <cp:revision>18</cp:revision>
  <dcterms:created xsi:type="dcterms:W3CDTF">2021-03-30T12:53:50Z</dcterms:created>
  <dcterms:modified xsi:type="dcterms:W3CDTF">2021-03-30T23:17:09Z</dcterms:modified>
</cp:coreProperties>
</file>