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4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7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6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4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89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2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64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2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8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2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71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265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2024-04-08T23:11:39Z</dcterms:created>
  <dcterms:modified xsi:type="dcterms:W3CDTF">2024-04-08T23:15:37Z</dcterms:modified>
</cp:coreProperties>
</file>