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8" r:id="rId2"/>
    <p:sldId id="258" r:id="rId3"/>
    <p:sldId id="259" r:id="rId4"/>
    <p:sldId id="260" r:id="rId5"/>
    <p:sldId id="285" r:id="rId6"/>
    <p:sldId id="257" r:id="rId7"/>
    <p:sldId id="279" r:id="rId8"/>
    <p:sldId id="262" r:id="rId9"/>
    <p:sldId id="469" r:id="rId10"/>
    <p:sldId id="264" r:id="rId11"/>
    <p:sldId id="271" r:id="rId12"/>
    <p:sldId id="267" r:id="rId13"/>
    <p:sldId id="479" r:id="rId14"/>
    <p:sldId id="472" r:id="rId15"/>
    <p:sldId id="471" r:id="rId16"/>
    <p:sldId id="470" r:id="rId17"/>
    <p:sldId id="474" r:id="rId18"/>
    <p:sldId id="473" r:id="rId19"/>
    <p:sldId id="475" r:id="rId20"/>
    <p:sldId id="478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dner" id="{1D9218B6-DEA7-413A-A5B0-1B1A818A0329}">
          <p14:sldIdLst>
            <p14:sldId id="458"/>
            <p14:sldId id="258"/>
            <p14:sldId id="259"/>
            <p14:sldId id="260"/>
            <p14:sldId id="285"/>
            <p14:sldId id="257"/>
            <p14:sldId id="279"/>
            <p14:sldId id="262"/>
            <p14:sldId id="469"/>
            <p14:sldId id="264"/>
          </p14:sldIdLst>
        </p14:section>
        <p14:section name="Gabriel Lourenço" id="{143C847D-203D-4563-889A-556B13BBD9F0}">
          <p14:sldIdLst>
            <p14:sldId id="271"/>
            <p14:sldId id="267"/>
            <p14:sldId id="479"/>
            <p14:sldId id="472"/>
            <p14:sldId id="471"/>
          </p14:sldIdLst>
        </p14:section>
        <p14:section name="Gabriel José" id="{48F6D05D-0F9F-4797-8E6E-15C194D6CD49}">
          <p14:sldIdLst>
            <p14:sldId id="470"/>
            <p14:sldId id="474"/>
            <p14:sldId id="473"/>
            <p14:sldId id="475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65C"/>
    <a:srgbClr val="C0392B"/>
    <a:srgbClr val="902B20"/>
    <a:srgbClr val="1F608B"/>
    <a:srgbClr val="2980B9"/>
    <a:srgbClr val="BF392B"/>
    <a:srgbClr val="F39C12"/>
    <a:srgbClr val="F8C471"/>
    <a:srgbClr val="D75A4D"/>
    <a:srgbClr val="F5F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74" autoAdjust="0"/>
  </p:normalViewPr>
  <p:slideViewPr>
    <p:cSldViewPr snapToGrid="0">
      <p:cViewPr varScale="1">
        <p:scale>
          <a:sx n="65" d="100"/>
          <a:sy n="65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14/05/2024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14/05/2024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40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14/05/2024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microsoft.com/office/2007/relationships/hdphoto" Target="../media/hdphoto2.wdp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8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gabriel-louren%C3%A7o-623898167/" TargetMode="External"/><Relationship Id="rId3" Type="http://schemas.openxmlformats.org/officeDocument/2006/relationships/image" Target="../media/image6.jfif"/><Relationship Id="rId7" Type="http://schemas.openxmlformats.org/officeDocument/2006/relationships/hyperlink" Target="https://www.linkedin.com/in/thajinara-kemy-ueda-da-mata" TargetMode="External"/><Relationship Id="rId2" Type="http://schemas.openxmlformats.org/officeDocument/2006/relationships/hyperlink" Target="https://www.linkedin.com/in/reidnerrf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fif"/><Relationship Id="rId5" Type="http://schemas.openxmlformats.org/officeDocument/2006/relationships/image" Target="../media/image8.jfif"/><Relationship Id="rId10" Type="http://schemas.openxmlformats.org/officeDocument/2006/relationships/image" Target="../media/image2.png"/><Relationship Id="rId4" Type="http://schemas.openxmlformats.org/officeDocument/2006/relationships/image" Target="../media/image7.jfif"/><Relationship Id="rId9" Type="http://schemas.openxmlformats.org/officeDocument/2006/relationships/hyperlink" Target="https://www.linkedin.com/in/gabrielj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46756" y="2763015"/>
            <a:ext cx="1998901" cy="612358"/>
            <a:chOff x="5546756" y="3048495"/>
            <a:chExt cx="1998901" cy="612358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5546756" y="3048495"/>
              <a:ext cx="523676" cy="612358"/>
            </a:xfrm>
            <a:custGeom>
              <a:avLst/>
              <a:gdLst>
                <a:gd name="T0" fmla="*/ 0 w 342"/>
                <a:gd name="T1" fmla="*/ 199 h 399"/>
                <a:gd name="T2" fmla="*/ 15 w 342"/>
                <a:gd name="T3" fmla="*/ 116 h 399"/>
                <a:gd name="T4" fmla="*/ 56 w 342"/>
                <a:gd name="T5" fmla="*/ 53 h 399"/>
                <a:gd name="T6" fmla="*/ 113 w 342"/>
                <a:gd name="T7" fmla="*/ 14 h 399"/>
                <a:gd name="T8" fmla="*/ 180 w 342"/>
                <a:gd name="T9" fmla="*/ 0 h 399"/>
                <a:gd name="T10" fmla="*/ 251 w 342"/>
                <a:gd name="T11" fmla="*/ 14 h 399"/>
                <a:gd name="T12" fmla="*/ 301 w 342"/>
                <a:gd name="T13" fmla="*/ 52 h 399"/>
                <a:gd name="T14" fmla="*/ 332 w 342"/>
                <a:gd name="T15" fmla="*/ 110 h 399"/>
                <a:gd name="T16" fmla="*/ 342 w 342"/>
                <a:gd name="T17" fmla="*/ 183 h 399"/>
                <a:gd name="T18" fmla="*/ 340 w 342"/>
                <a:gd name="T19" fmla="*/ 211 h 399"/>
                <a:gd name="T20" fmla="*/ 337 w 342"/>
                <a:gd name="T21" fmla="*/ 230 h 399"/>
                <a:gd name="T22" fmla="*/ 109 w 342"/>
                <a:gd name="T23" fmla="*/ 230 h 399"/>
                <a:gd name="T24" fmla="*/ 143 w 342"/>
                <a:gd name="T25" fmla="*/ 294 h 399"/>
                <a:gd name="T26" fmla="*/ 208 w 342"/>
                <a:gd name="T27" fmla="*/ 313 h 399"/>
                <a:gd name="T28" fmla="*/ 290 w 342"/>
                <a:gd name="T29" fmla="*/ 288 h 399"/>
                <a:gd name="T30" fmla="*/ 328 w 342"/>
                <a:gd name="T31" fmla="*/ 356 h 399"/>
                <a:gd name="T32" fmla="*/ 263 w 342"/>
                <a:gd name="T33" fmla="*/ 388 h 399"/>
                <a:gd name="T34" fmla="*/ 193 w 342"/>
                <a:gd name="T35" fmla="*/ 399 h 399"/>
                <a:gd name="T36" fmla="*/ 117 w 342"/>
                <a:gd name="T37" fmla="*/ 386 h 399"/>
                <a:gd name="T38" fmla="*/ 55 w 342"/>
                <a:gd name="T39" fmla="*/ 347 h 399"/>
                <a:gd name="T40" fmla="*/ 15 w 342"/>
                <a:gd name="T41" fmla="*/ 284 h 399"/>
                <a:gd name="T42" fmla="*/ 0 w 342"/>
                <a:gd name="T43" fmla="*/ 199 h 399"/>
                <a:gd name="T44" fmla="*/ 246 w 342"/>
                <a:gd name="T45" fmla="*/ 160 h 399"/>
                <a:gd name="T46" fmla="*/ 231 w 342"/>
                <a:gd name="T47" fmla="*/ 107 h 399"/>
                <a:gd name="T48" fmla="*/ 182 w 342"/>
                <a:gd name="T49" fmla="*/ 86 h 399"/>
                <a:gd name="T50" fmla="*/ 135 w 342"/>
                <a:gd name="T51" fmla="*/ 104 h 399"/>
                <a:gd name="T52" fmla="*/ 108 w 342"/>
                <a:gd name="T53" fmla="*/ 160 h 399"/>
                <a:gd name="T54" fmla="*/ 246 w 342"/>
                <a:gd name="T55" fmla="*/ 16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2" h="399">
                  <a:moveTo>
                    <a:pt x="0" y="199"/>
                  </a:moveTo>
                  <a:cubicBezTo>
                    <a:pt x="0" y="169"/>
                    <a:pt x="5" y="141"/>
                    <a:pt x="15" y="116"/>
                  </a:cubicBezTo>
                  <a:cubicBezTo>
                    <a:pt x="26" y="91"/>
                    <a:pt x="39" y="70"/>
                    <a:pt x="56" y="53"/>
                  </a:cubicBezTo>
                  <a:cubicBezTo>
                    <a:pt x="72" y="36"/>
                    <a:pt x="91" y="23"/>
                    <a:pt x="113" y="14"/>
                  </a:cubicBezTo>
                  <a:cubicBezTo>
                    <a:pt x="134" y="4"/>
                    <a:pt x="157" y="0"/>
                    <a:pt x="180" y="0"/>
                  </a:cubicBezTo>
                  <a:cubicBezTo>
                    <a:pt x="207" y="0"/>
                    <a:pt x="231" y="4"/>
                    <a:pt x="251" y="14"/>
                  </a:cubicBezTo>
                  <a:cubicBezTo>
                    <a:pt x="271" y="23"/>
                    <a:pt x="288" y="36"/>
                    <a:pt x="301" y="52"/>
                  </a:cubicBezTo>
                  <a:cubicBezTo>
                    <a:pt x="315" y="68"/>
                    <a:pt x="325" y="88"/>
                    <a:pt x="332" y="110"/>
                  </a:cubicBezTo>
                  <a:cubicBezTo>
                    <a:pt x="338" y="132"/>
                    <a:pt x="342" y="156"/>
                    <a:pt x="342" y="183"/>
                  </a:cubicBezTo>
                  <a:cubicBezTo>
                    <a:pt x="342" y="193"/>
                    <a:pt x="341" y="202"/>
                    <a:pt x="340" y="211"/>
                  </a:cubicBezTo>
                  <a:cubicBezTo>
                    <a:pt x="339" y="219"/>
                    <a:pt x="338" y="226"/>
                    <a:pt x="337" y="230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14" y="259"/>
                    <a:pt x="126" y="281"/>
                    <a:pt x="143" y="294"/>
                  </a:cubicBezTo>
                  <a:cubicBezTo>
                    <a:pt x="161" y="307"/>
                    <a:pt x="183" y="313"/>
                    <a:pt x="208" y="313"/>
                  </a:cubicBezTo>
                  <a:cubicBezTo>
                    <a:pt x="235" y="313"/>
                    <a:pt x="263" y="305"/>
                    <a:pt x="290" y="288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08" y="369"/>
                    <a:pt x="287" y="380"/>
                    <a:pt x="263" y="388"/>
                  </a:cubicBezTo>
                  <a:cubicBezTo>
                    <a:pt x="239" y="395"/>
                    <a:pt x="216" y="399"/>
                    <a:pt x="193" y="399"/>
                  </a:cubicBezTo>
                  <a:cubicBezTo>
                    <a:pt x="166" y="399"/>
                    <a:pt x="140" y="395"/>
                    <a:pt x="117" y="386"/>
                  </a:cubicBezTo>
                  <a:cubicBezTo>
                    <a:pt x="93" y="377"/>
                    <a:pt x="73" y="364"/>
                    <a:pt x="55" y="347"/>
                  </a:cubicBezTo>
                  <a:cubicBezTo>
                    <a:pt x="38" y="329"/>
                    <a:pt x="24" y="309"/>
                    <a:pt x="15" y="284"/>
                  </a:cubicBezTo>
                  <a:cubicBezTo>
                    <a:pt x="5" y="259"/>
                    <a:pt x="0" y="231"/>
                    <a:pt x="0" y="199"/>
                  </a:cubicBezTo>
                  <a:close/>
                  <a:moveTo>
                    <a:pt x="246" y="160"/>
                  </a:moveTo>
                  <a:cubicBezTo>
                    <a:pt x="246" y="138"/>
                    <a:pt x="241" y="120"/>
                    <a:pt x="231" y="107"/>
                  </a:cubicBezTo>
                  <a:cubicBezTo>
                    <a:pt x="221" y="93"/>
                    <a:pt x="205" y="86"/>
                    <a:pt x="182" y="86"/>
                  </a:cubicBezTo>
                  <a:cubicBezTo>
                    <a:pt x="164" y="86"/>
                    <a:pt x="148" y="92"/>
                    <a:pt x="135" y="104"/>
                  </a:cubicBezTo>
                  <a:cubicBezTo>
                    <a:pt x="121" y="116"/>
                    <a:pt x="112" y="135"/>
                    <a:pt x="108" y="160"/>
                  </a:cubicBezTo>
                  <a:lnTo>
                    <a:pt x="246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033535" y="3062089"/>
              <a:ext cx="587112" cy="585171"/>
            </a:xfrm>
            <a:custGeom>
              <a:avLst/>
              <a:gdLst>
                <a:gd name="T0" fmla="*/ 0 w 383"/>
                <a:gd name="T1" fmla="*/ 0 h 381"/>
                <a:gd name="T2" fmla="*/ 113 w 383"/>
                <a:gd name="T3" fmla="*/ 0 h 381"/>
                <a:gd name="T4" fmla="*/ 162 w 383"/>
                <a:gd name="T5" fmla="*/ 180 h 381"/>
                <a:gd name="T6" fmla="*/ 177 w 383"/>
                <a:gd name="T7" fmla="*/ 238 h 381"/>
                <a:gd name="T8" fmla="*/ 192 w 383"/>
                <a:gd name="T9" fmla="*/ 297 h 381"/>
                <a:gd name="T10" fmla="*/ 195 w 383"/>
                <a:gd name="T11" fmla="*/ 297 h 381"/>
                <a:gd name="T12" fmla="*/ 210 w 383"/>
                <a:gd name="T13" fmla="*/ 238 h 381"/>
                <a:gd name="T14" fmla="*/ 225 w 383"/>
                <a:gd name="T15" fmla="*/ 180 h 381"/>
                <a:gd name="T16" fmla="*/ 274 w 383"/>
                <a:gd name="T17" fmla="*/ 0 h 381"/>
                <a:gd name="T18" fmla="*/ 383 w 383"/>
                <a:gd name="T19" fmla="*/ 0 h 381"/>
                <a:gd name="T20" fmla="*/ 258 w 383"/>
                <a:gd name="T21" fmla="*/ 381 h 381"/>
                <a:gd name="T22" fmla="*/ 128 w 383"/>
                <a:gd name="T23" fmla="*/ 381 h 381"/>
                <a:gd name="T24" fmla="*/ 0 w 383"/>
                <a:gd name="T2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381">
                  <a:moveTo>
                    <a:pt x="0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62" y="180"/>
                    <a:pt x="162" y="180"/>
                    <a:pt x="162" y="180"/>
                  </a:cubicBezTo>
                  <a:cubicBezTo>
                    <a:pt x="167" y="199"/>
                    <a:pt x="172" y="218"/>
                    <a:pt x="177" y="238"/>
                  </a:cubicBezTo>
                  <a:cubicBezTo>
                    <a:pt x="182" y="257"/>
                    <a:pt x="187" y="277"/>
                    <a:pt x="192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200" y="277"/>
                    <a:pt x="205" y="257"/>
                    <a:pt x="210" y="238"/>
                  </a:cubicBezTo>
                  <a:cubicBezTo>
                    <a:pt x="214" y="218"/>
                    <a:pt x="219" y="199"/>
                    <a:pt x="225" y="18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258" y="381"/>
                    <a:pt x="258" y="381"/>
                    <a:pt x="258" y="381"/>
                  </a:cubicBezTo>
                  <a:cubicBezTo>
                    <a:pt x="128" y="381"/>
                    <a:pt x="128" y="381"/>
                    <a:pt x="128" y="3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596050" y="3048495"/>
              <a:ext cx="523676" cy="612358"/>
            </a:xfrm>
            <a:custGeom>
              <a:avLst/>
              <a:gdLst>
                <a:gd name="T0" fmla="*/ 0 w 342"/>
                <a:gd name="T1" fmla="*/ 199 h 399"/>
                <a:gd name="T2" fmla="*/ 15 w 342"/>
                <a:gd name="T3" fmla="*/ 116 h 399"/>
                <a:gd name="T4" fmla="*/ 56 w 342"/>
                <a:gd name="T5" fmla="*/ 53 h 399"/>
                <a:gd name="T6" fmla="*/ 113 w 342"/>
                <a:gd name="T7" fmla="*/ 14 h 399"/>
                <a:gd name="T8" fmla="*/ 180 w 342"/>
                <a:gd name="T9" fmla="*/ 0 h 399"/>
                <a:gd name="T10" fmla="*/ 251 w 342"/>
                <a:gd name="T11" fmla="*/ 14 h 399"/>
                <a:gd name="T12" fmla="*/ 301 w 342"/>
                <a:gd name="T13" fmla="*/ 52 h 399"/>
                <a:gd name="T14" fmla="*/ 332 w 342"/>
                <a:gd name="T15" fmla="*/ 110 h 399"/>
                <a:gd name="T16" fmla="*/ 342 w 342"/>
                <a:gd name="T17" fmla="*/ 183 h 399"/>
                <a:gd name="T18" fmla="*/ 340 w 342"/>
                <a:gd name="T19" fmla="*/ 211 h 399"/>
                <a:gd name="T20" fmla="*/ 337 w 342"/>
                <a:gd name="T21" fmla="*/ 230 h 399"/>
                <a:gd name="T22" fmla="*/ 109 w 342"/>
                <a:gd name="T23" fmla="*/ 230 h 399"/>
                <a:gd name="T24" fmla="*/ 143 w 342"/>
                <a:gd name="T25" fmla="*/ 294 h 399"/>
                <a:gd name="T26" fmla="*/ 208 w 342"/>
                <a:gd name="T27" fmla="*/ 313 h 399"/>
                <a:gd name="T28" fmla="*/ 290 w 342"/>
                <a:gd name="T29" fmla="*/ 288 h 399"/>
                <a:gd name="T30" fmla="*/ 328 w 342"/>
                <a:gd name="T31" fmla="*/ 356 h 399"/>
                <a:gd name="T32" fmla="*/ 263 w 342"/>
                <a:gd name="T33" fmla="*/ 388 h 399"/>
                <a:gd name="T34" fmla="*/ 193 w 342"/>
                <a:gd name="T35" fmla="*/ 399 h 399"/>
                <a:gd name="T36" fmla="*/ 117 w 342"/>
                <a:gd name="T37" fmla="*/ 386 h 399"/>
                <a:gd name="T38" fmla="*/ 55 w 342"/>
                <a:gd name="T39" fmla="*/ 347 h 399"/>
                <a:gd name="T40" fmla="*/ 15 w 342"/>
                <a:gd name="T41" fmla="*/ 284 h 399"/>
                <a:gd name="T42" fmla="*/ 0 w 342"/>
                <a:gd name="T43" fmla="*/ 199 h 399"/>
                <a:gd name="T44" fmla="*/ 246 w 342"/>
                <a:gd name="T45" fmla="*/ 160 h 399"/>
                <a:gd name="T46" fmla="*/ 231 w 342"/>
                <a:gd name="T47" fmla="*/ 107 h 399"/>
                <a:gd name="T48" fmla="*/ 182 w 342"/>
                <a:gd name="T49" fmla="*/ 86 h 399"/>
                <a:gd name="T50" fmla="*/ 135 w 342"/>
                <a:gd name="T51" fmla="*/ 104 h 399"/>
                <a:gd name="T52" fmla="*/ 108 w 342"/>
                <a:gd name="T53" fmla="*/ 160 h 399"/>
                <a:gd name="T54" fmla="*/ 246 w 342"/>
                <a:gd name="T55" fmla="*/ 16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2" h="399">
                  <a:moveTo>
                    <a:pt x="0" y="199"/>
                  </a:moveTo>
                  <a:cubicBezTo>
                    <a:pt x="0" y="169"/>
                    <a:pt x="5" y="141"/>
                    <a:pt x="15" y="116"/>
                  </a:cubicBezTo>
                  <a:cubicBezTo>
                    <a:pt x="26" y="91"/>
                    <a:pt x="39" y="70"/>
                    <a:pt x="56" y="53"/>
                  </a:cubicBezTo>
                  <a:cubicBezTo>
                    <a:pt x="72" y="36"/>
                    <a:pt x="91" y="23"/>
                    <a:pt x="113" y="14"/>
                  </a:cubicBezTo>
                  <a:cubicBezTo>
                    <a:pt x="134" y="4"/>
                    <a:pt x="157" y="0"/>
                    <a:pt x="180" y="0"/>
                  </a:cubicBezTo>
                  <a:cubicBezTo>
                    <a:pt x="207" y="0"/>
                    <a:pt x="230" y="4"/>
                    <a:pt x="251" y="14"/>
                  </a:cubicBezTo>
                  <a:cubicBezTo>
                    <a:pt x="271" y="23"/>
                    <a:pt x="288" y="36"/>
                    <a:pt x="301" y="52"/>
                  </a:cubicBezTo>
                  <a:cubicBezTo>
                    <a:pt x="315" y="68"/>
                    <a:pt x="325" y="88"/>
                    <a:pt x="332" y="110"/>
                  </a:cubicBezTo>
                  <a:cubicBezTo>
                    <a:pt x="338" y="132"/>
                    <a:pt x="342" y="156"/>
                    <a:pt x="342" y="183"/>
                  </a:cubicBezTo>
                  <a:cubicBezTo>
                    <a:pt x="342" y="193"/>
                    <a:pt x="341" y="202"/>
                    <a:pt x="340" y="211"/>
                  </a:cubicBezTo>
                  <a:cubicBezTo>
                    <a:pt x="339" y="219"/>
                    <a:pt x="338" y="226"/>
                    <a:pt x="337" y="230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14" y="259"/>
                    <a:pt x="126" y="281"/>
                    <a:pt x="143" y="294"/>
                  </a:cubicBezTo>
                  <a:cubicBezTo>
                    <a:pt x="161" y="307"/>
                    <a:pt x="182" y="313"/>
                    <a:pt x="208" y="313"/>
                  </a:cubicBezTo>
                  <a:cubicBezTo>
                    <a:pt x="235" y="313"/>
                    <a:pt x="263" y="305"/>
                    <a:pt x="290" y="288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08" y="369"/>
                    <a:pt x="287" y="380"/>
                    <a:pt x="263" y="388"/>
                  </a:cubicBezTo>
                  <a:cubicBezTo>
                    <a:pt x="239" y="395"/>
                    <a:pt x="216" y="399"/>
                    <a:pt x="193" y="399"/>
                  </a:cubicBezTo>
                  <a:cubicBezTo>
                    <a:pt x="166" y="399"/>
                    <a:pt x="140" y="395"/>
                    <a:pt x="117" y="386"/>
                  </a:cubicBezTo>
                  <a:cubicBezTo>
                    <a:pt x="93" y="377"/>
                    <a:pt x="73" y="364"/>
                    <a:pt x="55" y="347"/>
                  </a:cubicBezTo>
                  <a:cubicBezTo>
                    <a:pt x="38" y="329"/>
                    <a:pt x="24" y="309"/>
                    <a:pt x="15" y="284"/>
                  </a:cubicBezTo>
                  <a:cubicBezTo>
                    <a:pt x="5" y="259"/>
                    <a:pt x="0" y="231"/>
                    <a:pt x="0" y="199"/>
                  </a:cubicBezTo>
                  <a:close/>
                  <a:moveTo>
                    <a:pt x="246" y="160"/>
                  </a:moveTo>
                  <a:cubicBezTo>
                    <a:pt x="246" y="138"/>
                    <a:pt x="241" y="120"/>
                    <a:pt x="231" y="107"/>
                  </a:cubicBezTo>
                  <a:cubicBezTo>
                    <a:pt x="221" y="93"/>
                    <a:pt x="205" y="86"/>
                    <a:pt x="182" y="86"/>
                  </a:cubicBezTo>
                  <a:cubicBezTo>
                    <a:pt x="164" y="86"/>
                    <a:pt x="148" y="92"/>
                    <a:pt x="135" y="104"/>
                  </a:cubicBezTo>
                  <a:cubicBezTo>
                    <a:pt x="121" y="116"/>
                    <a:pt x="112" y="135"/>
                    <a:pt x="108" y="160"/>
                  </a:cubicBezTo>
                  <a:lnTo>
                    <a:pt x="246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153386" y="3048495"/>
              <a:ext cx="392271" cy="598765"/>
            </a:xfrm>
            <a:custGeom>
              <a:avLst/>
              <a:gdLst>
                <a:gd name="T0" fmla="*/ 0 w 256"/>
                <a:gd name="T1" fmla="*/ 9 h 390"/>
                <a:gd name="T2" fmla="*/ 92 w 256"/>
                <a:gd name="T3" fmla="*/ 9 h 390"/>
                <a:gd name="T4" fmla="*/ 100 w 256"/>
                <a:gd name="T5" fmla="*/ 76 h 390"/>
                <a:gd name="T6" fmla="*/ 103 w 256"/>
                <a:gd name="T7" fmla="*/ 76 h 390"/>
                <a:gd name="T8" fmla="*/ 153 w 256"/>
                <a:gd name="T9" fmla="*/ 18 h 390"/>
                <a:gd name="T10" fmla="*/ 211 w 256"/>
                <a:gd name="T11" fmla="*/ 0 h 390"/>
                <a:gd name="T12" fmla="*/ 238 w 256"/>
                <a:gd name="T13" fmla="*/ 2 h 390"/>
                <a:gd name="T14" fmla="*/ 256 w 256"/>
                <a:gd name="T15" fmla="*/ 8 h 390"/>
                <a:gd name="T16" fmla="*/ 238 w 256"/>
                <a:gd name="T17" fmla="*/ 105 h 390"/>
                <a:gd name="T18" fmla="*/ 218 w 256"/>
                <a:gd name="T19" fmla="*/ 100 h 390"/>
                <a:gd name="T20" fmla="*/ 197 w 256"/>
                <a:gd name="T21" fmla="*/ 99 h 390"/>
                <a:gd name="T22" fmla="*/ 152 w 256"/>
                <a:gd name="T23" fmla="*/ 114 h 390"/>
                <a:gd name="T24" fmla="*/ 113 w 256"/>
                <a:gd name="T25" fmla="*/ 169 h 390"/>
                <a:gd name="T26" fmla="*/ 113 w 256"/>
                <a:gd name="T27" fmla="*/ 390 h 390"/>
                <a:gd name="T28" fmla="*/ 0 w 256"/>
                <a:gd name="T29" fmla="*/ 390 h 390"/>
                <a:gd name="T30" fmla="*/ 0 w 256"/>
                <a:gd name="T31" fmla="*/ 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390">
                  <a:moveTo>
                    <a:pt x="0" y="9"/>
                  </a:moveTo>
                  <a:cubicBezTo>
                    <a:pt x="92" y="9"/>
                    <a:pt x="92" y="9"/>
                    <a:pt x="92" y="9"/>
                  </a:cubicBezTo>
                  <a:cubicBezTo>
                    <a:pt x="100" y="76"/>
                    <a:pt x="100" y="76"/>
                    <a:pt x="100" y="76"/>
                  </a:cubicBezTo>
                  <a:cubicBezTo>
                    <a:pt x="103" y="76"/>
                    <a:pt x="103" y="76"/>
                    <a:pt x="103" y="76"/>
                  </a:cubicBezTo>
                  <a:cubicBezTo>
                    <a:pt x="117" y="50"/>
                    <a:pt x="133" y="31"/>
                    <a:pt x="153" y="18"/>
                  </a:cubicBezTo>
                  <a:cubicBezTo>
                    <a:pt x="172" y="6"/>
                    <a:pt x="192" y="0"/>
                    <a:pt x="211" y="0"/>
                  </a:cubicBezTo>
                  <a:cubicBezTo>
                    <a:pt x="222" y="0"/>
                    <a:pt x="231" y="1"/>
                    <a:pt x="238" y="2"/>
                  </a:cubicBezTo>
                  <a:cubicBezTo>
                    <a:pt x="245" y="3"/>
                    <a:pt x="251" y="5"/>
                    <a:pt x="256" y="8"/>
                  </a:cubicBezTo>
                  <a:cubicBezTo>
                    <a:pt x="238" y="105"/>
                    <a:pt x="238" y="105"/>
                    <a:pt x="238" y="105"/>
                  </a:cubicBezTo>
                  <a:cubicBezTo>
                    <a:pt x="231" y="103"/>
                    <a:pt x="224" y="101"/>
                    <a:pt x="218" y="100"/>
                  </a:cubicBezTo>
                  <a:cubicBezTo>
                    <a:pt x="212" y="99"/>
                    <a:pt x="205" y="99"/>
                    <a:pt x="197" y="99"/>
                  </a:cubicBezTo>
                  <a:cubicBezTo>
                    <a:pt x="182" y="99"/>
                    <a:pt x="167" y="104"/>
                    <a:pt x="152" y="114"/>
                  </a:cubicBezTo>
                  <a:cubicBezTo>
                    <a:pt x="136" y="125"/>
                    <a:pt x="123" y="143"/>
                    <a:pt x="113" y="169"/>
                  </a:cubicBezTo>
                  <a:cubicBezTo>
                    <a:pt x="113" y="390"/>
                    <a:pt x="113" y="390"/>
                    <a:pt x="113" y="390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26888" y="2644990"/>
            <a:ext cx="822087" cy="939898"/>
            <a:chOff x="1989136" y="1387475"/>
            <a:chExt cx="2016126" cy="2305049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533650" y="1387475"/>
              <a:ext cx="1471612" cy="2003425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989136" y="1387475"/>
              <a:ext cx="2016125" cy="2305049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27378" y="3755981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The Leader of the All business</a:t>
            </a:r>
            <a:r>
              <a:rPr lang="id-ID" sz="2000" b="1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and personal presentation template </a:t>
            </a:r>
            <a:r>
              <a:rPr lang="id-ID" sz="20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ever</a:t>
            </a:r>
          </a:p>
        </p:txBody>
      </p:sp>
      <p:pic>
        <p:nvPicPr>
          <p:cNvPr id="2" name="Esclareça - APP">
            <a:hlinkClick r:id="" action="ppaction://media"/>
            <a:extLst>
              <a:ext uri="{FF2B5EF4-FFF2-40B4-BE49-F238E27FC236}">
                <a16:creationId xmlns:a16="http://schemas.microsoft.com/office/drawing/2014/main" id="{51F85E84-88A8-4133-9DC1-CB1A41596F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E852133D-0894-47FD-B91C-C259206E106E}"/>
              </a:ext>
            </a:extLst>
          </p:cNvPr>
          <p:cNvSpPr/>
          <p:nvPr/>
        </p:nvSpPr>
        <p:spPr>
          <a:xfrm>
            <a:off x="9873049" y="5894173"/>
            <a:ext cx="2199502" cy="852616"/>
          </a:xfrm>
          <a:prstGeom prst="rect">
            <a:avLst/>
          </a:prstGeom>
          <a:solidFill>
            <a:srgbClr val="FBFDF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7E60C05-B2BD-4DC0-A43A-4E663D897C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2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3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628562"/>
            <a:ext cx="12192000" cy="1414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1290" y="1997143"/>
            <a:ext cx="4058337" cy="2635316"/>
          </a:xfrm>
        </p:spPr>
        <p:txBody>
          <a:bodyPr/>
          <a:lstStyle/>
          <a:p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2" name="Picture 4" descr="Plataforma Agenda 2030">
            <a:extLst>
              <a:ext uri="{FF2B5EF4-FFF2-40B4-BE49-F238E27FC236}">
                <a16:creationId xmlns:a16="http://schemas.microsoft.com/office/drawing/2014/main" id="{3F4C2F72-CEAB-454C-96D5-E8FE66C2F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5" y="1997143"/>
            <a:ext cx="2623123" cy="26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09487" y="680759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Agenda 2030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3" name="Freeform 14"/>
          <p:cNvSpPr>
            <a:spLocks noEditPoints="1"/>
          </p:cNvSpPr>
          <p:nvPr/>
        </p:nvSpPr>
        <p:spPr bwMode="auto">
          <a:xfrm>
            <a:off x="5756324" y="2417373"/>
            <a:ext cx="679353" cy="679353"/>
          </a:xfrm>
          <a:custGeom>
            <a:avLst/>
            <a:gdLst>
              <a:gd name="T0" fmla="*/ 0 w 1232"/>
              <a:gd name="T1" fmla="*/ 616 h 1232"/>
              <a:gd name="T2" fmla="*/ 1232 w 1232"/>
              <a:gd name="T3" fmla="*/ 616 h 1232"/>
              <a:gd name="T4" fmla="*/ 1152 w 1232"/>
              <a:gd name="T5" fmla="*/ 596 h 1232"/>
              <a:gd name="T6" fmla="*/ 868 w 1232"/>
              <a:gd name="T7" fmla="*/ 347 h 1232"/>
              <a:gd name="T8" fmla="*/ 1152 w 1232"/>
              <a:gd name="T9" fmla="*/ 596 h 1232"/>
              <a:gd name="T10" fmla="*/ 432 w 1232"/>
              <a:gd name="T11" fmla="*/ 942 h 1232"/>
              <a:gd name="T12" fmla="*/ 596 w 1232"/>
              <a:gd name="T13" fmla="*/ 1152 h 1232"/>
              <a:gd name="T14" fmla="*/ 638 w 1232"/>
              <a:gd name="T15" fmla="*/ 81 h 1232"/>
              <a:gd name="T16" fmla="*/ 636 w 1232"/>
              <a:gd name="T17" fmla="*/ 357 h 1232"/>
              <a:gd name="T18" fmla="*/ 638 w 1232"/>
              <a:gd name="T19" fmla="*/ 81 h 1232"/>
              <a:gd name="T20" fmla="*/ 989 w 1232"/>
              <a:gd name="T21" fmla="*/ 231 h 1232"/>
              <a:gd name="T22" fmla="*/ 704 w 1232"/>
              <a:gd name="T23" fmla="*/ 87 h 1232"/>
              <a:gd name="T24" fmla="*/ 596 w 1232"/>
              <a:gd name="T25" fmla="*/ 357 h 1232"/>
              <a:gd name="T26" fmla="*/ 594 w 1232"/>
              <a:gd name="T27" fmla="*/ 81 h 1232"/>
              <a:gd name="T28" fmla="*/ 379 w 1232"/>
              <a:gd name="T29" fmla="*/ 310 h 1232"/>
              <a:gd name="T30" fmla="*/ 528 w 1232"/>
              <a:gd name="T31" fmla="*/ 87 h 1232"/>
              <a:gd name="T32" fmla="*/ 402 w 1232"/>
              <a:gd name="T33" fmla="*/ 361 h 1232"/>
              <a:gd name="T34" fmla="*/ 596 w 1232"/>
              <a:gd name="T35" fmla="*/ 596 h 1232"/>
              <a:gd name="T36" fmla="*/ 402 w 1232"/>
              <a:gd name="T37" fmla="*/ 361 h 1232"/>
              <a:gd name="T38" fmla="*/ 596 w 1232"/>
              <a:gd name="T39" fmla="*/ 875 h 1232"/>
              <a:gd name="T40" fmla="*/ 359 w 1232"/>
              <a:gd name="T41" fmla="*/ 636 h 1232"/>
              <a:gd name="T42" fmla="*/ 528 w 1232"/>
              <a:gd name="T43" fmla="*/ 1145 h 1232"/>
              <a:gd name="T44" fmla="*/ 394 w 1232"/>
              <a:gd name="T45" fmla="*/ 956 h 1232"/>
              <a:gd name="T46" fmla="*/ 636 w 1232"/>
              <a:gd name="T47" fmla="*/ 1152 h 1232"/>
              <a:gd name="T48" fmla="*/ 800 w 1232"/>
              <a:gd name="T49" fmla="*/ 942 h 1232"/>
              <a:gd name="T50" fmla="*/ 636 w 1232"/>
              <a:gd name="T51" fmla="*/ 1152 h 1232"/>
              <a:gd name="T52" fmla="*/ 964 w 1232"/>
              <a:gd name="T53" fmla="*/ 1023 h 1232"/>
              <a:gd name="T54" fmla="*/ 838 w 1232"/>
              <a:gd name="T55" fmla="*/ 956 h 1232"/>
              <a:gd name="T56" fmla="*/ 636 w 1232"/>
              <a:gd name="T57" fmla="*/ 875 h 1232"/>
              <a:gd name="T58" fmla="*/ 873 w 1232"/>
              <a:gd name="T59" fmla="*/ 636 h 1232"/>
              <a:gd name="T60" fmla="*/ 636 w 1232"/>
              <a:gd name="T61" fmla="*/ 596 h 1232"/>
              <a:gd name="T62" fmla="*/ 830 w 1232"/>
              <a:gd name="T63" fmla="*/ 361 h 1232"/>
              <a:gd name="T64" fmla="*/ 636 w 1232"/>
              <a:gd name="T65" fmla="*/ 596 h 1232"/>
              <a:gd name="T66" fmla="*/ 364 w 1232"/>
              <a:gd name="T67" fmla="*/ 347 h 1232"/>
              <a:gd name="T68" fmla="*/ 80 w 1232"/>
              <a:gd name="T69" fmla="*/ 596 h 1232"/>
              <a:gd name="T70" fmla="*/ 80 w 1232"/>
              <a:gd name="T71" fmla="*/ 636 h 1232"/>
              <a:gd name="T72" fmla="*/ 379 w 1232"/>
              <a:gd name="T73" fmla="*/ 920 h 1232"/>
              <a:gd name="T74" fmla="*/ 80 w 1232"/>
              <a:gd name="T75" fmla="*/ 636 h 1232"/>
              <a:gd name="T76" fmla="*/ 853 w 1232"/>
              <a:gd name="T77" fmla="*/ 920 h 1232"/>
              <a:gd name="T78" fmla="*/ 1152 w 1232"/>
              <a:gd name="T79" fmla="*/ 636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2" h="1232">
                <a:moveTo>
                  <a:pt x="616" y="0"/>
                </a:moveTo>
                <a:cubicBezTo>
                  <a:pt x="276" y="0"/>
                  <a:pt x="0" y="276"/>
                  <a:pt x="0" y="616"/>
                </a:cubicBezTo>
                <a:cubicBezTo>
                  <a:pt x="0" y="956"/>
                  <a:pt x="276" y="1232"/>
                  <a:pt x="616" y="1232"/>
                </a:cubicBezTo>
                <a:cubicBezTo>
                  <a:pt x="956" y="1232"/>
                  <a:pt x="1232" y="956"/>
                  <a:pt x="1232" y="616"/>
                </a:cubicBezTo>
                <a:cubicBezTo>
                  <a:pt x="1232" y="276"/>
                  <a:pt x="956" y="0"/>
                  <a:pt x="616" y="0"/>
                </a:cubicBezTo>
                <a:close/>
                <a:moveTo>
                  <a:pt x="1152" y="596"/>
                </a:moveTo>
                <a:cubicBezTo>
                  <a:pt x="913" y="596"/>
                  <a:pt x="913" y="596"/>
                  <a:pt x="913" y="596"/>
                </a:cubicBezTo>
                <a:cubicBezTo>
                  <a:pt x="911" y="508"/>
                  <a:pt x="895" y="424"/>
                  <a:pt x="868" y="347"/>
                </a:cubicBezTo>
                <a:cubicBezTo>
                  <a:pt x="921" y="325"/>
                  <a:pt x="971" y="295"/>
                  <a:pt x="1016" y="260"/>
                </a:cubicBezTo>
                <a:cubicBezTo>
                  <a:pt x="1096" y="350"/>
                  <a:pt x="1147" y="467"/>
                  <a:pt x="1152" y="596"/>
                </a:cubicBezTo>
                <a:close/>
                <a:moveTo>
                  <a:pt x="594" y="1151"/>
                </a:moveTo>
                <a:cubicBezTo>
                  <a:pt x="528" y="1096"/>
                  <a:pt x="473" y="1025"/>
                  <a:pt x="432" y="942"/>
                </a:cubicBezTo>
                <a:cubicBezTo>
                  <a:pt x="484" y="926"/>
                  <a:pt x="539" y="917"/>
                  <a:pt x="596" y="915"/>
                </a:cubicBezTo>
                <a:cubicBezTo>
                  <a:pt x="596" y="1152"/>
                  <a:pt x="596" y="1152"/>
                  <a:pt x="596" y="1152"/>
                </a:cubicBezTo>
                <a:cubicBezTo>
                  <a:pt x="595" y="1151"/>
                  <a:pt x="595" y="1151"/>
                  <a:pt x="594" y="1151"/>
                </a:cubicBezTo>
                <a:close/>
                <a:moveTo>
                  <a:pt x="638" y="81"/>
                </a:moveTo>
                <a:cubicBezTo>
                  <a:pt x="713" y="143"/>
                  <a:pt x="774" y="227"/>
                  <a:pt x="815" y="324"/>
                </a:cubicBezTo>
                <a:cubicBezTo>
                  <a:pt x="759" y="343"/>
                  <a:pt x="699" y="355"/>
                  <a:pt x="636" y="357"/>
                </a:cubicBezTo>
                <a:cubicBezTo>
                  <a:pt x="636" y="80"/>
                  <a:pt x="636" y="80"/>
                  <a:pt x="636" y="80"/>
                </a:cubicBezTo>
                <a:cubicBezTo>
                  <a:pt x="637" y="81"/>
                  <a:pt x="637" y="81"/>
                  <a:pt x="638" y="81"/>
                </a:cubicBezTo>
                <a:close/>
                <a:moveTo>
                  <a:pt x="704" y="87"/>
                </a:moveTo>
                <a:cubicBezTo>
                  <a:pt x="814" y="106"/>
                  <a:pt x="912" y="157"/>
                  <a:pt x="989" y="231"/>
                </a:cubicBezTo>
                <a:cubicBezTo>
                  <a:pt x="947" y="263"/>
                  <a:pt x="902" y="290"/>
                  <a:pt x="853" y="310"/>
                </a:cubicBezTo>
                <a:cubicBezTo>
                  <a:pt x="816" y="225"/>
                  <a:pt x="766" y="149"/>
                  <a:pt x="704" y="87"/>
                </a:cubicBezTo>
                <a:close/>
                <a:moveTo>
                  <a:pt x="596" y="80"/>
                </a:moveTo>
                <a:cubicBezTo>
                  <a:pt x="596" y="357"/>
                  <a:pt x="596" y="357"/>
                  <a:pt x="596" y="357"/>
                </a:cubicBezTo>
                <a:cubicBezTo>
                  <a:pt x="533" y="355"/>
                  <a:pt x="473" y="343"/>
                  <a:pt x="417" y="324"/>
                </a:cubicBezTo>
                <a:cubicBezTo>
                  <a:pt x="458" y="227"/>
                  <a:pt x="519" y="143"/>
                  <a:pt x="594" y="81"/>
                </a:cubicBezTo>
                <a:cubicBezTo>
                  <a:pt x="595" y="81"/>
                  <a:pt x="595" y="81"/>
                  <a:pt x="596" y="80"/>
                </a:cubicBezTo>
                <a:close/>
                <a:moveTo>
                  <a:pt x="379" y="310"/>
                </a:moveTo>
                <a:cubicBezTo>
                  <a:pt x="330" y="290"/>
                  <a:pt x="285" y="263"/>
                  <a:pt x="243" y="231"/>
                </a:cubicBezTo>
                <a:cubicBezTo>
                  <a:pt x="320" y="157"/>
                  <a:pt x="418" y="106"/>
                  <a:pt x="528" y="87"/>
                </a:cubicBezTo>
                <a:cubicBezTo>
                  <a:pt x="466" y="149"/>
                  <a:pt x="416" y="225"/>
                  <a:pt x="379" y="310"/>
                </a:cubicBezTo>
                <a:close/>
                <a:moveTo>
                  <a:pt x="402" y="361"/>
                </a:moveTo>
                <a:cubicBezTo>
                  <a:pt x="463" y="382"/>
                  <a:pt x="528" y="394"/>
                  <a:pt x="596" y="396"/>
                </a:cubicBezTo>
                <a:cubicBezTo>
                  <a:pt x="596" y="596"/>
                  <a:pt x="596" y="596"/>
                  <a:pt x="596" y="596"/>
                </a:cubicBezTo>
                <a:cubicBezTo>
                  <a:pt x="359" y="596"/>
                  <a:pt x="359" y="596"/>
                  <a:pt x="359" y="596"/>
                </a:cubicBezTo>
                <a:cubicBezTo>
                  <a:pt x="361" y="513"/>
                  <a:pt x="375" y="433"/>
                  <a:pt x="402" y="361"/>
                </a:cubicBezTo>
                <a:close/>
                <a:moveTo>
                  <a:pt x="596" y="636"/>
                </a:moveTo>
                <a:cubicBezTo>
                  <a:pt x="596" y="875"/>
                  <a:pt x="596" y="875"/>
                  <a:pt x="596" y="875"/>
                </a:cubicBezTo>
                <a:cubicBezTo>
                  <a:pt x="533" y="877"/>
                  <a:pt x="473" y="887"/>
                  <a:pt x="416" y="906"/>
                </a:cubicBezTo>
                <a:cubicBezTo>
                  <a:pt x="381" y="824"/>
                  <a:pt x="361" y="733"/>
                  <a:pt x="359" y="636"/>
                </a:cubicBezTo>
                <a:lnTo>
                  <a:pt x="596" y="636"/>
                </a:lnTo>
                <a:close/>
                <a:moveTo>
                  <a:pt x="528" y="1145"/>
                </a:moveTo>
                <a:cubicBezTo>
                  <a:pt x="430" y="1128"/>
                  <a:pt x="340" y="1085"/>
                  <a:pt x="268" y="1023"/>
                </a:cubicBezTo>
                <a:cubicBezTo>
                  <a:pt x="307" y="996"/>
                  <a:pt x="349" y="973"/>
                  <a:pt x="394" y="956"/>
                </a:cubicBezTo>
                <a:cubicBezTo>
                  <a:pt x="429" y="1028"/>
                  <a:pt x="474" y="1091"/>
                  <a:pt x="528" y="1145"/>
                </a:cubicBezTo>
                <a:close/>
                <a:moveTo>
                  <a:pt x="636" y="1152"/>
                </a:moveTo>
                <a:cubicBezTo>
                  <a:pt x="636" y="915"/>
                  <a:pt x="636" y="915"/>
                  <a:pt x="636" y="915"/>
                </a:cubicBezTo>
                <a:cubicBezTo>
                  <a:pt x="693" y="917"/>
                  <a:pt x="748" y="926"/>
                  <a:pt x="800" y="942"/>
                </a:cubicBezTo>
                <a:cubicBezTo>
                  <a:pt x="759" y="1025"/>
                  <a:pt x="704" y="1096"/>
                  <a:pt x="638" y="1151"/>
                </a:cubicBezTo>
                <a:cubicBezTo>
                  <a:pt x="637" y="1151"/>
                  <a:pt x="637" y="1151"/>
                  <a:pt x="636" y="1152"/>
                </a:cubicBezTo>
                <a:close/>
                <a:moveTo>
                  <a:pt x="838" y="956"/>
                </a:moveTo>
                <a:cubicBezTo>
                  <a:pt x="883" y="973"/>
                  <a:pt x="925" y="996"/>
                  <a:pt x="964" y="1023"/>
                </a:cubicBezTo>
                <a:cubicBezTo>
                  <a:pt x="892" y="1085"/>
                  <a:pt x="802" y="1128"/>
                  <a:pt x="704" y="1145"/>
                </a:cubicBezTo>
                <a:cubicBezTo>
                  <a:pt x="758" y="1091"/>
                  <a:pt x="803" y="1028"/>
                  <a:pt x="838" y="956"/>
                </a:cubicBezTo>
                <a:close/>
                <a:moveTo>
                  <a:pt x="816" y="906"/>
                </a:moveTo>
                <a:cubicBezTo>
                  <a:pt x="759" y="887"/>
                  <a:pt x="699" y="877"/>
                  <a:pt x="636" y="875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1" y="733"/>
                  <a:pt x="851" y="824"/>
                  <a:pt x="816" y="906"/>
                </a:cubicBezTo>
                <a:close/>
                <a:moveTo>
                  <a:pt x="636" y="596"/>
                </a:moveTo>
                <a:cubicBezTo>
                  <a:pt x="636" y="396"/>
                  <a:pt x="636" y="396"/>
                  <a:pt x="636" y="396"/>
                </a:cubicBezTo>
                <a:cubicBezTo>
                  <a:pt x="704" y="394"/>
                  <a:pt x="769" y="382"/>
                  <a:pt x="830" y="361"/>
                </a:cubicBezTo>
                <a:cubicBezTo>
                  <a:pt x="857" y="433"/>
                  <a:pt x="871" y="513"/>
                  <a:pt x="873" y="596"/>
                </a:cubicBezTo>
                <a:lnTo>
                  <a:pt x="636" y="596"/>
                </a:lnTo>
                <a:close/>
                <a:moveTo>
                  <a:pt x="216" y="260"/>
                </a:moveTo>
                <a:cubicBezTo>
                  <a:pt x="261" y="295"/>
                  <a:pt x="311" y="325"/>
                  <a:pt x="364" y="347"/>
                </a:cubicBezTo>
                <a:cubicBezTo>
                  <a:pt x="337" y="424"/>
                  <a:pt x="321" y="508"/>
                  <a:pt x="319" y="596"/>
                </a:cubicBezTo>
                <a:cubicBezTo>
                  <a:pt x="80" y="596"/>
                  <a:pt x="80" y="596"/>
                  <a:pt x="80" y="596"/>
                </a:cubicBezTo>
                <a:cubicBezTo>
                  <a:pt x="85" y="467"/>
                  <a:pt x="136" y="350"/>
                  <a:pt x="216" y="260"/>
                </a:cubicBezTo>
                <a:close/>
                <a:moveTo>
                  <a:pt x="80" y="636"/>
                </a:moveTo>
                <a:cubicBezTo>
                  <a:pt x="319" y="636"/>
                  <a:pt x="319" y="636"/>
                  <a:pt x="319" y="636"/>
                </a:cubicBezTo>
                <a:cubicBezTo>
                  <a:pt x="321" y="737"/>
                  <a:pt x="342" y="833"/>
                  <a:pt x="379" y="920"/>
                </a:cubicBezTo>
                <a:cubicBezTo>
                  <a:pt x="328" y="939"/>
                  <a:pt x="281" y="965"/>
                  <a:pt x="238" y="996"/>
                </a:cubicBezTo>
                <a:cubicBezTo>
                  <a:pt x="145" y="903"/>
                  <a:pt x="86" y="776"/>
                  <a:pt x="80" y="636"/>
                </a:cubicBezTo>
                <a:close/>
                <a:moveTo>
                  <a:pt x="994" y="996"/>
                </a:moveTo>
                <a:cubicBezTo>
                  <a:pt x="951" y="965"/>
                  <a:pt x="904" y="939"/>
                  <a:pt x="853" y="920"/>
                </a:cubicBezTo>
                <a:cubicBezTo>
                  <a:pt x="890" y="833"/>
                  <a:pt x="911" y="737"/>
                  <a:pt x="913" y="636"/>
                </a:cubicBezTo>
                <a:cubicBezTo>
                  <a:pt x="1152" y="636"/>
                  <a:pt x="1152" y="636"/>
                  <a:pt x="1152" y="636"/>
                </a:cubicBezTo>
                <a:cubicBezTo>
                  <a:pt x="1146" y="776"/>
                  <a:pt x="1087" y="903"/>
                  <a:pt x="994" y="9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54" name="Picture 6" descr="Indústria; inovação e infraestrutura – ONU Brasil">
            <a:extLst>
              <a:ext uri="{FF2B5EF4-FFF2-40B4-BE49-F238E27FC236}">
                <a16:creationId xmlns:a16="http://schemas.microsoft.com/office/drawing/2014/main" id="{659A4CB3-DA15-4CC1-AF2C-AEC85C14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18" y="1978176"/>
            <a:ext cx="2665457" cy="26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/>
          <p:cNvSpPr/>
          <p:nvPr/>
        </p:nvSpPr>
        <p:spPr>
          <a:xfrm rot="16200000">
            <a:off x="2796360" y="2993005"/>
            <a:ext cx="784348" cy="643590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Isosceles Triangle 12"/>
          <p:cNvSpPr/>
          <p:nvPr/>
        </p:nvSpPr>
        <p:spPr>
          <a:xfrm rot="5400000" flipH="1">
            <a:off x="8604188" y="2984534"/>
            <a:ext cx="740138" cy="61631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 descr="Conheça as Metas Globais da Agenda 2030 para o Desenvolvimento ...">
            <a:extLst>
              <a:ext uri="{FF2B5EF4-FFF2-40B4-BE49-F238E27FC236}">
                <a16:creationId xmlns:a16="http://schemas.microsoft.com/office/drawing/2014/main" id="{44942365-70CC-4823-A85D-6C8A6C8E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21" y="1988024"/>
            <a:ext cx="5321224" cy="26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3968AB6-B254-44EA-85DD-3C7D345FA4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2C29E045-C6C5-482A-9688-A55A005BEE21}"/>
              </a:ext>
            </a:extLst>
          </p:cNvPr>
          <p:cNvSpPr txBox="1"/>
          <p:nvPr/>
        </p:nvSpPr>
        <p:spPr>
          <a:xfrm>
            <a:off x="1016971" y="5199889"/>
            <a:ext cx="10158058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Os focos do projeto diante do cenário dos 17 Objetivos de Desenvolvimento Sustentável (ODS), organizado pela ONU.</a:t>
            </a:r>
          </a:p>
        </p:txBody>
      </p:sp>
    </p:spTree>
    <p:extLst>
      <p:ext uri="{BB962C8B-B14F-4D97-AF65-F5344CB8AC3E}">
        <p14:creationId xmlns:p14="http://schemas.microsoft.com/office/powerpoint/2010/main" val="3537639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  <p:bldP spid="10" grpId="0"/>
      <p:bldP spid="33" grpId="0" animBg="1"/>
      <p:bldP spid="2" grpId="0" animBg="1"/>
      <p:bldP spid="13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22692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3950" y="680759"/>
            <a:ext cx="2044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Fatores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E-learning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Mercado e-learning cresce exponencialmente. Com dados acadêmicos nos EUA em 2018 de 30% dos estudos e até 2025 com 40%.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Metodologias Ativas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6278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Mudança constante no processo de ensino, alterando o modelo tradicional com o professor figura central para o aluno ser peça central.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Fóruns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Mais de 20 anos presente nas redes com uma fonte interminável de recurso. Entretanto, necessita de evoluções.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Repositórios Digitais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Divulgação científica é a base da evolução em um Estado. Apesar dos repositórios serem difundidos, torna-los mais acessíveis é uma meta.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Economia Colaborativa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Novo mercado! Cerca de 1 a cada 5 brasileiros já ouviu ou utiliza a economia colaborativa. Potencial de 335 bilhões de receita em 2025.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8738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24770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Gamificação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1261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Utilização de conceitos dos games para a educação. Uma tendência da UX por ser efetivo e por ser um conceito aprovado por 79% das pessoas.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300184" y="5289564"/>
            <a:ext cx="395484" cy="422173"/>
            <a:chOff x="8342313" y="10972800"/>
            <a:chExt cx="1293813" cy="1381125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8" name="Freeform 22"/>
          <p:cNvSpPr>
            <a:spLocks noEditPoints="1"/>
          </p:cNvSpPr>
          <p:nvPr/>
        </p:nvSpPr>
        <p:spPr bwMode="auto">
          <a:xfrm>
            <a:off x="1286840" y="4023888"/>
            <a:ext cx="422173" cy="304256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E910990F-E69C-4D68-9A9C-59D4552537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38602" y="5711736"/>
            <a:ext cx="1253397" cy="1146263"/>
          </a:xfrm>
          <a:prstGeom prst="rect">
            <a:avLst/>
          </a:prstGeom>
        </p:spPr>
      </p:pic>
      <p:pic>
        <p:nvPicPr>
          <p:cNvPr id="3" name="Gráfico 2" descr="Computação em Nuvem">
            <a:extLst>
              <a:ext uri="{FF2B5EF4-FFF2-40B4-BE49-F238E27FC236}">
                <a16:creationId xmlns:a16="http://schemas.microsoft.com/office/drawing/2014/main" id="{A5961B92-C9E3-449A-93F9-0E0520E6C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717" y="2540120"/>
            <a:ext cx="693106" cy="69310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8AEA5B34-A332-4FA4-8614-FC3C8C9B6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3063" y="2612225"/>
            <a:ext cx="548895" cy="54889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2" name="Gráfico 51" descr="Controlador de jogo">
            <a:extLst>
              <a:ext uri="{FF2B5EF4-FFF2-40B4-BE49-F238E27FC236}">
                <a16:creationId xmlns:a16="http://schemas.microsoft.com/office/drawing/2014/main" id="{5683645A-4C92-4C84-9D47-8B09C951A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8723" y="5175693"/>
            <a:ext cx="615627" cy="6156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Gráfico 53" descr="Reunião">
            <a:extLst>
              <a:ext uri="{FF2B5EF4-FFF2-40B4-BE49-F238E27FC236}">
                <a16:creationId xmlns:a16="http://schemas.microsoft.com/office/drawing/2014/main" id="{5EE656BA-CB99-4850-941D-E6EB5E7A39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00756" y="3864455"/>
            <a:ext cx="658415" cy="6584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2921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75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4.png">
            <a:extLst>
              <a:ext uri="{FF2B5EF4-FFF2-40B4-BE49-F238E27FC236}">
                <a16:creationId xmlns:a16="http://schemas.microsoft.com/office/drawing/2014/main" id="{27E0CF6B-81B0-484C-AD56-2275EE25927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99119">
                        <a14:foregroundMark x1="97944" y1="97690" x2="97944" y2="20132"/>
                        <a14:foregroundMark x1="97944" y1="20132" x2="64317" y2="12871"/>
                        <a14:foregroundMark x1="64317" y1="12871" x2="58737" y2="330"/>
                        <a14:foregroundMark x1="294" y1="990" x2="11601" y2="6601"/>
                        <a14:foregroundMark x1="11601" y1="6601" x2="23201" y2="4290"/>
                        <a14:foregroundMark x1="23201" y1="4290" x2="34949" y2="9241"/>
                        <a14:foregroundMark x1="34949" y1="9241" x2="46109" y2="3300"/>
                        <a14:foregroundMark x1="46109" y1="3300" x2="57416" y2="6271"/>
                        <a14:foregroundMark x1="57416" y1="6271" x2="31571" y2="1650"/>
                        <a14:foregroundMark x1="31571" y1="1650" x2="8811" y2="6601"/>
                        <a14:foregroundMark x1="8811" y1="6601" x2="21733" y2="5611"/>
                        <a14:foregroundMark x1="21733" y1="5611" x2="9251" y2="4950"/>
                        <a14:foregroundMark x1="9251" y1="4950" x2="21439" y2="3300"/>
                        <a14:foregroundMark x1="21439" y1="3300" x2="45521" y2="7921"/>
                        <a14:foregroundMark x1="45521" y1="7921" x2="56681" y2="3960"/>
                        <a14:foregroundMark x1="56681" y1="3960" x2="29809" y2="4290"/>
                        <a14:foregroundMark x1="4993" y1="4950" x2="18943" y2="2640"/>
                        <a14:foregroundMark x1="18943" y1="2640" x2="7195" y2="6601"/>
                        <a14:foregroundMark x1="7195" y1="6601" x2="881" y2="2640"/>
                        <a14:foregroundMark x1="1175" y1="5611" x2="11307" y2="13201"/>
                        <a14:foregroundMark x1="11307" y1="13201" x2="11894" y2="13201"/>
                        <a14:foregroundMark x1="19677" y1="11881" x2="7489" y2="13531"/>
                        <a14:foregroundMark x1="7489" y1="13531" x2="1909" y2="6271"/>
                        <a14:foregroundMark x1="11894" y1="12541" x2="0" y2="8581"/>
                        <a14:foregroundMark x1="40235" y1="4950" x2="28341" y2="12541"/>
                        <a14:foregroundMark x1="28341" y1="12541" x2="16006" y2="12541"/>
                        <a14:foregroundMark x1="54332" y1="3630" x2="35683" y2="2640"/>
                        <a14:foregroundMark x1="25404" y1="33003" x2="79883" y2="22442"/>
                        <a14:foregroundMark x1="79883" y1="22442" x2="75037" y2="33993"/>
                        <a14:foregroundMark x1="43612" y1="28383" x2="43612" y2="28383"/>
                        <a14:foregroundMark x1="24229" y1="34653" x2="34949" y2="67327"/>
                        <a14:foregroundMark x1="34949" y1="67327" x2="25844" y2="80858"/>
                        <a14:foregroundMark x1="25844" y1="80858" x2="3818" y2="75908"/>
                        <a14:foregroundMark x1="3818" y1="75908" x2="16446" y2="58746"/>
                        <a14:foregroundMark x1="16446" y1="58746" x2="27166" y2="52145"/>
                        <a14:foregroundMark x1="27166" y1="52145" x2="28781" y2="52145"/>
                        <a14:foregroundMark x1="24523" y1="54455" x2="33186" y2="16832"/>
                        <a14:foregroundMark x1="33186" y1="16832" x2="32452" y2="64026"/>
                        <a14:foregroundMark x1="32452" y1="64026" x2="20999" y2="98020"/>
                        <a14:foregroundMark x1="20999" y1="98020" x2="13216" y2="79868"/>
                        <a14:foregroundMark x1="13216" y1="79868" x2="22614" y2="46865"/>
                        <a14:foregroundMark x1="22614" y1="46865" x2="32599" y2="35314"/>
                        <a14:foregroundMark x1="32599" y1="35314" x2="24523" y2="78548"/>
                        <a14:foregroundMark x1="24523" y1="78548" x2="7930" y2="97360"/>
                        <a14:foregroundMark x1="7930" y1="97360" x2="8957" y2="57756"/>
                        <a14:foregroundMark x1="8957" y1="57756" x2="22761" y2="11881"/>
                        <a14:foregroundMark x1="22761" y1="11881" x2="20264" y2="54785"/>
                        <a14:foregroundMark x1="20264" y1="54785" x2="40969" y2="27393"/>
                        <a14:foregroundMark x1="40969" y1="27393" x2="20411" y2="94719"/>
                        <a14:foregroundMark x1="20411" y1="94719" x2="20999" y2="66337"/>
                        <a14:foregroundMark x1="20999" y1="66337" x2="18062" y2="43234"/>
                        <a14:foregroundMark x1="18062" y1="43234" x2="25257" y2="72277"/>
                        <a14:foregroundMark x1="25257" y1="72277" x2="31131" y2="990"/>
                        <a14:foregroundMark x1="31131" y1="990" x2="32305" y2="55776"/>
                        <a14:foregroundMark x1="32305" y1="55776" x2="19971" y2="64356"/>
                        <a14:foregroundMark x1="19971" y1="64356" x2="15712" y2="73927"/>
                        <a14:foregroundMark x1="587" y1="79538" x2="4405" y2="84818"/>
                        <a14:foregroundMark x1="64905" y1="52805" x2="38179" y2="50495"/>
                        <a14:foregroundMark x1="38179" y1="50495" x2="56388" y2="45875"/>
                        <a14:foregroundMark x1="56388" y1="45875" x2="67401" y2="48185"/>
                        <a14:foregroundMark x1="67401" y1="48185" x2="76946" y2="59406"/>
                        <a14:foregroundMark x1="76946" y1="59406" x2="72687" y2="80528"/>
                        <a14:foregroundMark x1="72687" y1="80528" x2="61233" y2="91089"/>
                        <a14:foregroundMark x1="61233" y1="91089" x2="36123" y2="93069"/>
                        <a14:foregroundMark x1="36123" y1="93069" x2="67401" y2="83828"/>
                        <a14:foregroundMark x1="67401" y1="83828" x2="90602" y2="90099"/>
                        <a14:foregroundMark x1="90602" y1="90099" x2="78561" y2="90099"/>
                        <a14:foregroundMark x1="78561" y1="90099" x2="94714" y2="90759"/>
                        <a14:foregroundMark x1="94714" y1="90759" x2="39207" y2="98020"/>
                        <a14:foregroundMark x1="39207" y1="98020" x2="61527" y2="96700"/>
                        <a14:foregroundMark x1="61527" y1="96700" x2="78120" y2="97030"/>
                        <a14:foregroundMark x1="57122" y1="99340" x2="25991" y2="97030"/>
                        <a14:foregroundMark x1="25991" y1="97030" x2="22907" y2="93069"/>
                        <a14:foregroundMark x1="71512" y1="80198" x2="34508" y2="70627"/>
                        <a14:foregroundMark x1="34508" y1="70627" x2="69310" y2="58086"/>
                        <a14:foregroundMark x1="82819" y1="33993" x2="94567" y2="35974"/>
                        <a14:foregroundMark x1="94567" y1="35974" x2="98385" y2="60066"/>
                        <a14:foregroundMark x1="98385" y1="60066" x2="96329" y2="83828"/>
                        <a14:foregroundMark x1="96329" y1="83828" x2="85903" y2="91419"/>
                        <a14:foregroundMark x1="85903" y1="91419" x2="73715" y2="81188"/>
                        <a14:foregroundMark x1="73715" y1="81188" x2="71072" y2="57426"/>
                        <a14:foregroundMark x1="71072" y1="57426" x2="90749" y2="27723"/>
                        <a14:foregroundMark x1="90749" y1="27723" x2="99119" y2="28383"/>
                        <a14:foregroundMark x1="13216" y1="77228" x2="22026" y2="77888"/>
                        <a14:backgroundMark x1="83713" y1="12524" x2="99706" y2="14191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32079" y="1464591"/>
            <a:ext cx="4476750" cy="211791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8829" y="680759"/>
            <a:ext cx="2374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Por que?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8BE0F7-CAFC-4CCF-B240-B58FE1523A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pic>
        <p:nvPicPr>
          <p:cNvPr id="7" name="image16.png">
            <a:extLst>
              <a:ext uri="{FF2B5EF4-FFF2-40B4-BE49-F238E27FC236}">
                <a16:creationId xmlns:a16="http://schemas.microsoft.com/office/drawing/2014/main" id="{591F45D3-0CB4-429B-84C0-1051B50A10D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4936" y="4213884"/>
            <a:ext cx="4071036" cy="2117915"/>
          </a:xfrm>
          <a:prstGeom prst="rect">
            <a:avLst/>
          </a:prstGeom>
          <a:ln/>
        </p:spPr>
      </p:pic>
      <p:pic>
        <p:nvPicPr>
          <p:cNvPr id="11" name="image20.png">
            <a:extLst>
              <a:ext uri="{FF2B5EF4-FFF2-40B4-BE49-F238E27FC236}">
                <a16:creationId xmlns:a16="http://schemas.microsoft.com/office/drawing/2014/main" id="{BB8FF903-BF58-406F-A344-A748612009A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856930" y="2077355"/>
            <a:ext cx="4876800" cy="1952625"/>
          </a:xfrm>
          <a:prstGeom prst="rect">
            <a:avLst/>
          </a:prstGeom>
          <a:ln/>
        </p:spPr>
      </p:pic>
      <p:pic>
        <p:nvPicPr>
          <p:cNvPr id="12" name="image18.png">
            <a:extLst>
              <a:ext uri="{FF2B5EF4-FFF2-40B4-BE49-F238E27FC236}">
                <a16:creationId xmlns:a16="http://schemas.microsoft.com/office/drawing/2014/main" id="{7B4ADC89-6C9A-4B84-A788-1B7615644DD5}"/>
              </a:ext>
            </a:extLst>
          </p:cNvPr>
          <p:cNvPicPr/>
          <p:nvPr/>
        </p:nvPicPr>
        <p:blipFill>
          <a:blip r:embed="rId7"/>
          <a:srcRect l="21001" t="32625"/>
          <a:stretch>
            <a:fillRect/>
          </a:stretch>
        </p:blipFill>
        <p:spPr>
          <a:xfrm>
            <a:off x="6018855" y="4579199"/>
            <a:ext cx="4552950" cy="1752600"/>
          </a:xfrm>
          <a:prstGeom prst="rect">
            <a:avLst/>
          </a:prstGeom>
          <a:ln/>
        </p:spPr>
      </p:pic>
      <p:sp>
        <p:nvSpPr>
          <p:cNvPr id="13" name="TextBox 34">
            <a:extLst>
              <a:ext uri="{FF2B5EF4-FFF2-40B4-BE49-F238E27FC236}">
                <a16:creationId xmlns:a16="http://schemas.microsoft.com/office/drawing/2014/main" id="{14278BCB-BCBF-49D5-94D8-8F73D9AD677C}"/>
              </a:ext>
            </a:extLst>
          </p:cNvPr>
          <p:cNvSpPr txBox="1"/>
          <p:nvPr/>
        </p:nvSpPr>
        <p:spPr>
          <a:xfrm>
            <a:off x="2204169" y="6391152"/>
            <a:ext cx="10158058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Pesquisa realizada com 410 pessoas online mais 3 presenciais (professor, aluno superior e aluno médio)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E77E2AE-C0AD-488A-8511-EF4283550D7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70454" y="3582506"/>
            <a:ext cx="0" cy="447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AA5F88A-262D-4F32-AA13-2157E08A69E8}"/>
              </a:ext>
            </a:extLst>
          </p:cNvPr>
          <p:cNvCxnSpPr>
            <a:cxnSpLocks/>
          </p:cNvCxnSpPr>
          <p:nvPr/>
        </p:nvCxnSpPr>
        <p:spPr>
          <a:xfrm flipV="1">
            <a:off x="4883445" y="3872928"/>
            <a:ext cx="1503098" cy="14662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83F2127-341F-4E8F-BFA7-BB7E83236C0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295330" y="4029980"/>
            <a:ext cx="0" cy="4431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4">
            <a:extLst>
              <a:ext uri="{FF2B5EF4-FFF2-40B4-BE49-F238E27FC236}">
                <a16:creationId xmlns:a16="http://schemas.microsoft.com/office/drawing/2014/main" id="{27C131A8-BCA9-4328-A188-858FF8783563}"/>
              </a:ext>
            </a:extLst>
          </p:cNvPr>
          <p:cNvSpPr txBox="1"/>
          <p:nvPr/>
        </p:nvSpPr>
        <p:spPr>
          <a:xfrm>
            <a:off x="8523547" y="3017162"/>
            <a:ext cx="2943469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Qual plataforma utiliza para estudos?</a:t>
            </a: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DF10A33D-B1BA-45C1-818A-7BE8441CC59E}"/>
              </a:ext>
            </a:extLst>
          </p:cNvPr>
          <p:cNvSpPr txBox="1"/>
          <p:nvPr/>
        </p:nvSpPr>
        <p:spPr>
          <a:xfrm>
            <a:off x="8034084" y="5339192"/>
            <a:ext cx="2887820" cy="70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Possui dificuldade em encontrar soluções ou temas em páginas web?</a:t>
            </a:r>
          </a:p>
        </p:txBody>
      </p:sp>
    </p:spTree>
    <p:extLst>
      <p:ext uri="{BB962C8B-B14F-4D97-AF65-F5344CB8AC3E}">
        <p14:creationId xmlns:p14="http://schemas.microsoft.com/office/powerpoint/2010/main" val="19881054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atura PNG and vectors for Free Download- DLPNG.com">
            <a:extLst>
              <a:ext uri="{FF2B5EF4-FFF2-40B4-BE49-F238E27FC236}">
                <a16:creationId xmlns:a16="http://schemas.microsoft.com/office/drawing/2014/main" id="{CD5030E7-CA52-4C3B-8049-749515DC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29" y="2152650"/>
            <a:ext cx="3481882" cy="34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E5A9A9ED-3A14-486D-9A78-1D237B58C29D}"/>
              </a:ext>
            </a:extLst>
          </p:cNvPr>
          <p:cNvSpPr txBox="1"/>
          <p:nvPr/>
        </p:nvSpPr>
        <p:spPr>
          <a:xfrm>
            <a:off x="4622692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23EDAA55-9A64-4D1B-85A6-0CFBC82F9425}"/>
              </a:ext>
            </a:extLst>
          </p:cNvPr>
          <p:cNvSpPr txBox="1"/>
          <p:nvPr/>
        </p:nvSpPr>
        <p:spPr>
          <a:xfrm>
            <a:off x="4919261" y="680759"/>
            <a:ext cx="2353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Mercado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D3B1A8-4F43-4427-9F17-B07AA99A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902C1AAC-6FAA-4E7E-B601-6C499162471C}"/>
              </a:ext>
            </a:extLst>
          </p:cNvPr>
          <p:cNvSpPr txBox="1"/>
          <p:nvPr/>
        </p:nvSpPr>
        <p:spPr>
          <a:xfrm>
            <a:off x="1574895" y="5352140"/>
            <a:ext cx="320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Ambiente escolar </a:t>
            </a:r>
          </a:p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médio e superior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8" name="Picture 4" descr="Grupo de pessoas que trabalham o trabalho em equipe no dia do ...">
            <a:extLst>
              <a:ext uri="{FF2B5EF4-FFF2-40B4-BE49-F238E27FC236}">
                <a16:creationId xmlns:a16="http://schemas.microsoft.com/office/drawing/2014/main" id="{CEFCA72D-7FDB-4B2A-94AC-A051D7908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22600" r="27273" b="11670"/>
          <a:stretch/>
        </p:blipFill>
        <p:spPr bwMode="auto">
          <a:xfrm>
            <a:off x="7385365" y="2287287"/>
            <a:ext cx="3094175" cy="286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1B8E5681-BDD4-4ACE-83A0-4AF5E6DC65EA}"/>
              </a:ext>
            </a:extLst>
          </p:cNvPr>
          <p:cNvSpPr txBox="1"/>
          <p:nvPr/>
        </p:nvSpPr>
        <p:spPr>
          <a:xfrm>
            <a:off x="7329078" y="5373298"/>
            <a:ext cx="320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Corporativo para resolução de dúvidas e pesquisa científica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34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22692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2942" y="680759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Concorrentes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84789" y="2145167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Esclareça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9328B59-7D35-439B-AA32-A83FC6585DF5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2145167"/>
            <a:ext cx="1" cy="40455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AAA0A450-FD29-4F4B-968B-32E89B8137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sp>
        <p:nvSpPr>
          <p:cNvPr id="106" name="TextBox 49">
            <a:extLst>
              <a:ext uri="{FF2B5EF4-FFF2-40B4-BE49-F238E27FC236}">
                <a16:creationId xmlns:a16="http://schemas.microsoft.com/office/drawing/2014/main" id="{5CB09439-45A9-41F1-B742-525D2CA91A56}"/>
              </a:ext>
            </a:extLst>
          </p:cNvPr>
          <p:cNvSpPr txBox="1"/>
          <p:nvPr/>
        </p:nvSpPr>
        <p:spPr>
          <a:xfrm>
            <a:off x="9006429" y="211141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Concorrente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26BCA1-5875-4FD7-A978-0D8811000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064" y="2646746"/>
            <a:ext cx="2221155" cy="2221155"/>
          </a:xfrm>
          <a:prstGeom prst="rect">
            <a:avLst/>
          </a:prstGeom>
        </p:spPr>
      </p:pic>
      <p:pic>
        <p:nvPicPr>
          <p:cNvPr id="2050" name="Picture 2" descr="Brainly – Wikipédia, a enciclopédia livre">
            <a:extLst>
              <a:ext uri="{FF2B5EF4-FFF2-40B4-BE49-F238E27FC236}">
                <a16:creationId xmlns:a16="http://schemas.microsoft.com/office/drawing/2014/main" id="{464B000A-AB91-42D1-8E4E-4A50F5CD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94" y="3672264"/>
            <a:ext cx="2212888" cy="9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2DFDD4-F7BB-4D68-832C-94690B3135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5773" y="4159800"/>
            <a:ext cx="1822762" cy="18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65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0" grpId="0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15" y="311102"/>
            <a:ext cx="2874479" cy="5778214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64" name="Rectangle 163"/>
          <p:cNvSpPr/>
          <p:nvPr/>
        </p:nvSpPr>
        <p:spPr>
          <a:xfrm>
            <a:off x="0" y="4488873"/>
            <a:ext cx="12192000" cy="2369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5" name="Rectangle 164"/>
          <p:cNvSpPr/>
          <p:nvPr/>
        </p:nvSpPr>
        <p:spPr>
          <a:xfrm>
            <a:off x="2887483" y="5640242"/>
            <a:ext cx="6417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Proposta de</a:t>
            </a:r>
            <a:r>
              <a:rPr lang="pt-BR" sz="1400" dirty="0">
                <a:solidFill>
                  <a:schemeClr val="accent2"/>
                </a:solidFill>
                <a:latin typeface="+mj-lt"/>
              </a:rPr>
              <a:t> solução</a:t>
            </a:r>
            <a:r>
              <a:rPr lang="pt-BR" sz="1400" dirty="0">
                <a:solidFill>
                  <a:schemeClr val="bg1"/>
                </a:solidFill>
                <a:latin typeface="+mj-lt"/>
              </a:rPr>
              <a:t> para atender os problemas identificados.</a:t>
            </a:r>
            <a:endParaRPr lang="id-ID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074732" y="4888698"/>
            <a:ext cx="2042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+mj-lt"/>
              </a:rPr>
              <a:t>Solução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93264" y="99616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 Social Network de Estudos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49903" y="2242925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Feed soluções de dúvidas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217" y="3465343"/>
            <a:ext cx="332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Feed compartilhamento de conteúdo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740322" y="994722"/>
            <a:ext cx="3100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Interatividade da rede colaborativa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733519" y="2241428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Avaliações e respostas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740322" y="3464242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Gamificação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750" y="806899"/>
            <a:ext cx="717095" cy="717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2" name="Rectangle 211"/>
          <p:cNvSpPr/>
          <p:nvPr/>
        </p:nvSpPr>
        <p:spPr>
          <a:xfrm>
            <a:off x="3714750" y="2049310"/>
            <a:ext cx="717095" cy="7170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3" name="Rectangle 212"/>
          <p:cNvSpPr/>
          <p:nvPr/>
        </p:nvSpPr>
        <p:spPr>
          <a:xfrm>
            <a:off x="3714750" y="3260208"/>
            <a:ext cx="717095" cy="7170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Rectangle 213"/>
          <p:cNvSpPr/>
          <p:nvPr/>
        </p:nvSpPr>
        <p:spPr>
          <a:xfrm>
            <a:off x="7820064" y="806899"/>
            <a:ext cx="717095" cy="717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Rectangle 214"/>
          <p:cNvSpPr/>
          <p:nvPr/>
        </p:nvSpPr>
        <p:spPr>
          <a:xfrm>
            <a:off x="7820064" y="2049310"/>
            <a:ext cx="717095" cy="7170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Rectangle 215"/>
          <p:cNvSpPr/>
          <p:nvPr/>
        </p:nvSpPr>
        <p:spPr>
          <a:xfrm>
            <a:off x="7820064" y="3260208"/>
            <a:ext cx="717095" cy="7170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2" name="Freeform 5"/>
          <p:cNvSpPr>
            <a:spLocks noEditPoints="1"/>
          </p:cNvSpPr>
          <p:nvPr/>
        </p:nvSpPr>
        <p:spPr bwMode="auto">
          <a:xfrm>
            <a:off x="3909752" y="1010205"/>
            <a:ext cx="317596" cy="282956"/>
          </a:xfrm>
          <a:custGeom>
            <a:avLst/>
            <a:gdLst>
              <a:gd name="T0" fmla="*/ 2008 w 2233"/>
              <a:gd name="T1" fmla="*/ 356 h 1989"/>
              <a:gd name="T2" fmla="*/ 1539 w 2233"/>
              <a:gd name="T3" fmla="*/ 356 h 1989"/>
              <a:gd name="T4" fmla="*/ 1539 w 2233"/>
              <a:gd name="T5" fmla="*/ 219 h 1989"/>
              <a:gd name="T6" fmla="*/ 1320 w 2233"/>
              <a:gd name="T7" fmla="*/ 0 h 1989"/>
              <a:gd name="T8" fmla="*/ 913 w 2233"/>
              <a:gd name="T9" fmla="*/ 0 h 1989"/>
              <a:gd name="T10" fmla="*/ 695 w 2233"/>
              <a:gd name="T11" fmla="*/ 219 h 1989"/>
              <a:gd name="T12" fmla="*/ 695 w 2233"/>
              <a:gd name="T13" fmla="*/ 356 h 1989"/>
              <a:gd name="T14" fmla="*/ 226 w 2233"/>
              <a:gd name="T15" fmla="*/ 356 h 1989"/>
              <a:gd name="T16" fmla="*/ 0 w 2233"/>
              <a:gd name="T17" fmla="*/ 582 h 1989"/>
              <a:gd name="T18" fmla="*/ 0 w 2233"/>
              <a:gd name="T19" fmla="*/ 1764 h 1989"/>
              <a:gd name="T20" fmla="*/ 226 w 2233"/>
              <a:gd name="T21" fmla="*/ 1989 h 1989"/>
              <a:gd name="T22" fmla="*/ 2008 w 2233"/>
              <a:gd name="T23" fmla="*/ 1989 h 1989"/>
              <a:gd name="T24" fmla="*/ 2233 w 2233"/>
              <a:gd name="T25" fmla="*/ 1764 h 1989"/>
              <a:gd name="T26" fmla="*/ 2233 w 2233"/>
              <a:gd name="T27" fmla="*/ 582 h 1989"/>
              <a:gd name="T28" fmla="*/ 2008 w 2233"/>
              <a:gd name="T29" fmla="*/ 356 h 1989"/>
              <a:gd name="T30" fmla="*/ 880 w 2233"/>
              <a:gd name="T31" fmla="*/ 219 h 1989"/>
              <a:gd name="T32" fmla="*/ 913 w 2233"/>
              <a:gd name="T33" fmla="*/ 186 h 1989"/>
              <a:gd name="T34" fmla="*/ 1320 w 2233"/>
              <a:gd name="T35" fmla="*/ 186 h 1989"/>
              <a:gd name="T36" fmla="*/ 1353 w 2233"/>
              <a:gd name="T37" fmla="*/ 219 h 1989"/>
              <a:gd name="T38" fmla="*/ 1353 w 2233"/>
              <a:gd name="T39" fmla="*/ 356 h 1989"/>
              <a:gd name="T40" fmla="*/ 880 w 2233"/>
              <a:gd name="T41" fmla="*/ 356 h 1989"/>
              <a:gd name="T42" fmla="*/ 880 w 2233"/>
              <a:gd name="T43" fmla="*/ 219 h 1989"/>
              <a:gd name="T44" fmla="*/ 226 w 2233"/>
              <a:gd name="T45" fmla="*/ 489 h 1989"/>
              <a:gd name="T46" fmla="*/ 2008 w 2233"/>
              <a:gd name="T47" fmla="*/ 489 h 1989"/>
              <a:gd name="T48" fmla="*/ 2100 w 2233"/>
              <a:gd name="T49" fmla="*/ 582 h 1989"/>
              <a:gd name="T50" fmla="*/ 2100 w 2233"/>
              <a:gd name="T51" fmla="*/ 1096 h 1989"/>
              <a:gd name="T52" fmla="*/ 1285 w 2233"/>
              <a:gd name="T53" fmla="*/ 1096 h 1989"/>
              <a:gd name="T54" fmla="*/ 1285 w 2233"/>
              <a:gd name="T55" fmla="*/ 1053 h 1989"/>
              <a:gd name="T56" fmla="*/ 1206 w 2233"/>
              <a:gd name="T57" fmla="*/ 973 h 1989"/>
              <a:gd name="T58" fmla="*/ 1027 w 2233"/>
              <a:gd name="T59" fmla="*/ 973 h 1989"/>
              <a:gd name="T60" fmla="*/ 948 w 2233"/>
              <a:gd name="T61" fmla="*/ 1053 h 1989"/>
              <a:gd name="T62" fmla="*/ 948 w 2233"/>
              <a:gd name="T63" fmla="*/ 1096 h 1989"/>
              <a:gd name="T64" fmla="*/ 133 w 2233"/>
              <a:gd name="T65" fmla="*/ 1096 h 1989"/>
              <a:gd name="T66" fmla="*/ 133 w 2233"/>
              <a:gd name="T67" fmla="*/ 582 h 1989"/>
              <a:gd name="T68" fmla="*/ 226 w 2233"/>
              <a:gd name="T69" fmla="*/ 489 h 1989"/>
              <a:gd name="T70" fmla="*/ 1015 w 2233"/>
              <a:gd name="T71" fmla="*/ 1053 h 1989"/>
              <a:gd name="T72" fmla="*/ 1027 w 2233"/>
              <a:gd name="T73" fmla="*/ 1040 h 1989"/>
              <a:gd name="T74" fmla="*/ 1206 w 2233"/>
              <a:gd name="T75" fmla="*/ 1040 h 1989"/>
              <a:gd name="T76" fmla="*/ 1219 w 2233"/>
              <a:gd name="T77" fmla="*/ 1053 h 1989"/>
              <a:gd name="T78" fmla="*/ 1219 w 2233"/>
              <a:gd name="T79" fmla="*/ 1231 h 1989"/>
              <a:gd name="T80" fmla="*/ 1206 w 2233"/>
              <a:gd name="T81" fmla="*/ 1244 h 1989"/>
              <a:gd name="T82" fmla="*/ 1027 w 2233"/>
              <a:gd name="T83" fmla="*/ 1244 h 1989"/>
              <a:gd name="T84" fmla="*/ 1015 w 2233"/>
              <a:gd name="T85" fmla="*/ 1231 h 1989"/>
              <a:gd name="T86" fmla="*/ 1015 w 2233"/>
              <a:gd name="T87" fmla="*/ 1053 h 1989"/>
              <a:gd name="T88" fmla="*/ 2008 w 2233"/>
              <a:gd name="T89" fmla="*/ 1857 h 1989"/>
              <a:gd name="T90" fmla="*/ 226 w 2233"/>
              <a:gd name="T91" fmla="*/ 1857 h 1989"/>
              <a:gd name="T92" fmla="*/ 133 w 2233"/>
              <a:gd name="T93" fmla="*/ 1764 h 1989"/>
              <a:gd name="T94" fmla="*/ 133 w 2233"/>
              <a:gd name="T95" fmla="*/ 1162 h 1989"/>
              <a:gd name="T96" fmla="*/ 948 w 2233"/>
              <a:gd name="T97" fmla="*/ 1162 h 1989"/>
              <a:gd name="T98" fmla="*/ 948 w 2233"/>
              <a:gd name="T99" fmla="*/ 1231 h 1989"/>
              <a:gd name="T100" fmla="*/ 1027 w 2233"/>
              <a:gd name="T101" fmla="*/ 1310 h 1989"/>
              <a:gd name="T102" fmla="*/ 1206 w 2233"/>
              <a:gd name="T103" fmla="*/ 1310 h 1989"/>
              <a:gd name="T104" fmla="*/ 1285 w 2233"/>
              <a:gd name="T105" fmla="*/ 1231 h 1989"/>
              <a:gd name="T106" fmla="*/ 1285 w 2233"/>
              <a:gd name="T107" fmla="*/ 1162 h 1989"/>
              <a:gd name="T108" fmla="*/ 2100 w 2233"/>
              <a:gd name="T109" fmla="*/ 1162 h 1989"/>
              <a:gd name="T110" fmla="*/ 2100 w 2233"/>
              <a:gd name="T111" fmla="*/ 1764 h 1989"/>
              <a:gd name="T112" fmla="*/ 2008 w 2233"/>
              <a:gd name="T113" fmla="*/ 1857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33" h="1989">
                <a:moveTo>
                  <a:pt x="2008" y="356"/>
                </a:moveTo>
                <a:cubicBezTo>
                  <a:pt x="1539" y="356"/>
                  <a:pt x="1539" y="356"/>
                  <a:pt x="1539" y="356"/>
                </a:cubicBezTo>
                <a:cubicBezTo>
                  <a:pt x="1539" y="219"/>
                  <a:pt x="1539" y="219"/>
                  <a:pt x="1539" y="219"/>
                </a:cubicBezTo>
                <a:cubicBezTo>
                  <a:pt x="1539" y="98"/>
                  <a:pt x="1441" y="0"/>
                  <a:pt x="1320" y="0"/>
                </a:cubicBezTo>
                <a:cubicBezTo>
                  <a:pt x="913" y="0"/>
                  <a:pt x="913" y="0"/>
                  <a:pt x="913" y="0"/>
                </a:cubicBezTo>
                <a:cubicBezTo>
                  <a:pt x="793" y="0"/>
                  <a:pt x="695" y="98"/>
                  <a:pt x="695" y="219"/>
                </a:cubicBezTo>
                <a:cubicBezTo>
                  <a:pt x="695" y="356"/>
                  <a:pt x="695" y="356"/>
                  <a:pt x="695" y="356"/>
                </a:cubicBezTo>
                <a:cubicBezTo>
                  <a:pt x="226" y="356"/>
                  <a:pt x="226" y="356"/>
                  <a:pt x="226" y="356"/>
                </a:cubicBezTo>
                <a:cubicBezTo>
                  <a:pt x="102" y="356"/>
                  <a:pt x="0" y="457"/>
                  <a:pt x="0" y="582"/>
                </a:cubicBezTo>
                <a:cubicBezTo>
                  <a:pt x="0" y="1764"/>
                  <a:pt x="0" y="1764"/>
                  <a:pt x="0" y="1764"/>
                </a:cubicBezTo>
                <a:cubicBezTo>
                  <a:pt x="0" y="1888"/>
                  <a:pt x="102" y="1989"/>
                  <a:pt x="226" y="1989"/>
                </a:cubicBezTo>
                <a:cubicBezTo>
                  <a:pt x="2008" y="1989"/>
                  <a:pt x="2008" y="1989"/>
                  <a:pt x="2008" y="1989"/>
                </a:cubicBezTo>
                <a:cubicBezTo>
                  <a:pt x="2132" y="1989"/>
                  <a:pt x="2233" y="1888"/>
                  <a:pt x="2233" y="1764"/>
                </a:cubicBezTo>
                <a:cubicBezTo>
                  <a:pt x="2233" y="582"/>
                  <a:pt x="2233" y="582"/>
                  <a:pt x="2233" y="582"/>
                </a:cubicBezTo>
                <a:cubicBezTo>
                  <a:pt x="2233" y="457"/>
                  <a:pt x="2132" y="356"/>
                  <a:pt x="2008" y="356"/>
                </a:cubicBezTo>
                <a:close/>
                <a:moveTo>
                  <a:pt x="880" y="219"/>
                </a:moveTo>
                <a:cubicBezTo>
                  <a:pt x="880" y="201"/>
                  <a:pt x="895" y="186"/>
                  <a:pt x="913" y="186"/>
                </a:cubicBezTo>
                <a:cubicBezTo>
                  <a:pt x="1320" y="186"/>
                  <a:pt x="1320" y="186"/>
                  <a:pt x="1320" y="186"/>
                </a:cubicBezTo>
                <a:cubicBezTo>
                  <a:pt x="1339" y="186"/>
                  <a:pt x="1353" y="201"/>
                  <a:pt x="1353" y="219"/>
                </a:cubicBezTo>
                <a:cubicBezTo>
                  <a:pt x="1353" y="356"/>
                  <a:pt x="1353" y="356"/>
                  <a:pt x="1353" y="356"/>
                </a:cubicBezTo>
                <a:cubicBezTo>
                  <a:pt x="880" y="356"/>
                  <a:pt x="880" y="356"/>
                  <a:pt x="880" y="356"/>
                </a:cubicBezTo>
                <a:lnTo>
                  <a:pt x="880" y="219"/>
                </a:lnTo>
                <a:close/>
                <a:moveTo>
                  <a:pt x="226" y="489"/>
                </a:moveTo>
                <a:cubicBezTo>
                  <a:pt x="2008" y="489"/>
                  <a:pt x="2008" y="489"/>
                  <a:pt x="2008" y="489"/>
                </a:cubicBezTo>
                <a:cubicBezTo>
                  <a:pt x="2059" y="489"/>
                  <a:pt x="2100" y="531"/>
                  <a:pt x="2100" y="582"/>
                </a:cubicBezTo>
                <a:cubicBezTo>
                  <a:pt x="2100" y="1096"/>
                  <a:pt x="2100" y="1096"/>
                  <a:pt x="2100" y="1096"/>
                </a:cubicBezTo>
                <a:cubicBezTo>
                  <a:pt x="1285" y="1096"/>
                  <a:pt x="1285" y="1096"/>
                  <a:pt x="1285" y="1096"/>
                </a:cubicBezTo>
                <a:cubicBezTo>
                  <a:pt x="1285" y="1053"/>
                  <a:pt x="1285" y="1053"/>
                  <a:pt x="1285" y="1053"/>
                </a:cubicBezTo>
                <a:cubicBezTo>
                  <a:pt x="1285" y="1009"/>
                  <a:pt x="1250" y="973"/>
                  <a:pt x="1206" y="973"/>
                </a:cubicBezTo>
                <a:cubicBezTo>
                  <a:pt x="1027" y="973"/>
                  <a:pt x="1027" y="973"/>
                  <a:pt x="1027" y="973"/>
                </a:cubicBezTo>
                <a:cubicBezTo>
                  <a:pt x="984" y="973"/>
                  <a:pt x="948" y="1009"/>
                  <a:pt x="948" y="1053"/>
                </a:cubicBezTo>
                <a:cubicBezTo>
                  <a:pt x="948" y="1096"/>
                  <a:pt x="948" y="1096"/>
                  <a:pt x="948" y="1096"/>
                </a:cubicBezTo>
                <a:cubicBezTo>
                  <a:pt x="133" y="1096"/>
                  <a:pt x="133" y="1096"/>
                  <a:pt x="133" y="1096"/>
                </a:cubicBezTo>
                <a:cubicBezTo>
                  <a:pt x="133" y="582"/>
                  <a:pt x="133" y="582"/>
                  <a:pt x="133" y="582"/>
                </a:cubicBezTo>
                <a:cubicBezTo>
                  <a:pt x="133" y="531"/>
                  <a:pt x="175" y="489"/>
                  <a:pt x="226" y="489"/>
                </a:cubicBezTo>
                <a:close/>
                <a:moveTo>
                  <a:pt x="1015" y="1053"/>
                </a:moveTo>
                <a:cubicBezTo>
                  <a:pt x="1015" y="1046"/>
                  <a:pt x="1020" y="1040"/>
                  <a:pt x="1027" y="1040"/>
                </a:cubicBezTo>
                <a:cubicBezTo>
                  <a:pt x="1206" y="1040"/>
                  <a:pt x="1206" y="1040"/>
                  <a:pt x="1206" y="1040"/>
                </a:cubicBezTo>
                <a:cubicBezTo>
                  <a:pt x="1213" y="1040"/>
                  <a:pt x="1219" y="1046"/>
                  <a:pt x="1219" y="1053"/>
                </a:cubicBezTo>
                <a:cubicBezTo>
                  <a:pt x="1219" y="1231"/>
                  <a:pt x="1219" y="1231"/>
                  <a:pt x="1219" y="1231"/>
                </a:cubicBezTo>
                <a:cubicBezTo>
                  <a:pt x="1219" y="1238"/>
                  <a:pt x="1213" y="1244"/>
                  <a:pt x="1206" y="1244"/>
                </a:cubicBezTo>
                <a:cubicBezTo>
                  <a:pt x="1027" y="1244"/>
                  <a:pt x="1027" y="1244"/>
                  <a:pt x="1027" y="1244"/>
                </a:cubicBezTo>
                <a:cubicBezTo>
                  <a:pt x="1020" y="1244"/>
                  <a:pt x="1015" y="1238"/>
                  <a:pt x="1015" y="1231"/>
                </a:cubicBezTo>
                <a:lnTo>
                  <a:pt x="1015" y="1053"/>
                </a:lnTo>
                <a:close/>
                <a:moveTo>
                  <a:pt x="2008" y="1857"/>
                </a:moveTo>
                <a:cubicBezTo>
                  <a:pt x="226" y="1857"/>
                  <a:pt x="226" y="1857"/>
                  <a:pt x="226" y="1857"/>
                </a:cubicBezTo>
                <a:cubicBezTo>
                  <a:pt x="175" y="1857"/>
                  <a:pt x="133" y="1815"/>
                  <a:pt x="133" y="1764"/>
                </a:cubicBezTo>
                <a:cubicBezTo>
                  <a:pt x="133" y="1162"/>
                  <a:pt x="133" y="1162"/>
                  <a:pt x="133" y="1162"/>
                </a:cubicBezTo>
                <a:cubicBezTo>
                  <a:pt x="948" y="1162"/>
                  <a:pt x="948" y="1162"/>
                  <a:pt x="948" y="1162"/>
                </a:cubicBezTo>
                <a:cubicBezTo>
                  <a:pt x="948" y="1231"/>
                  <a:pt x="948" y="1231"/>
                  <a:pt x="948" y="1231"/>
                </a:cubicBezTo>
                <a:cubicBezTo>
                  <a:pt x="948" y="1275"/>
                  <a:pt x="984" y="1310"/>
                  <a:pt x="1027" y="1310"/>
                </a:cubicBezTo>
                <a:cubicBezTo>
                  <a:pt x="1206" y="1310"/>
                  <a:pt x="1206" y="1310"/>
                  <a:pt x="1206" y="1310"/>
                </a:cubicBezTo>
                <a:cubicBezTo>
                  <a:pt x="1250" y="1310"/>
                  <a:pt x="1285" y="1275"/>
                  <a:pt x="1285" y="1231"/>
                </a:cubicBezTo>
                <a:cubicBezTo>
                  <a:pt x="1285" y="1162"/>
                  <a:pt x="1285" y="1162"/>
                  <a:pt x="1285" y="1162"/>
                </a:cubicBezTo>
                <a:cubicBezTo>
                  <a:pt x="2100" y="1162"/>
                  <a:pt x="2100" y="1162"/>
                  <a:pt x="2100" y="1162"/>
                </a:cubicBezTo>
                <a:cubicBezTo>
                  <a:pt x="2100" y="1764"/>
                  <a:pt x="2100" y="1764"/>
                  <a:pt x="2100" y="1764"/>
                </a:cubicBezTo>
                <a:cubicBezTo>
                  <a:pt x="2100" y="1815"/>
                  <a:pt x="2059" y="1857"/>
                  <a:pt x="2008" y="18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33" name="Group 232"/>
          <p:cNvGrpSpPr/>
          <p:nvPr/>
        </p:nvGrpSpPr>
        <p:grpSpPr>
          <a:xfrm>
            <a:off x="3885556" y="2217806"/>
            <a:ext cx="335079" cy="381967"/>
            <a:chOff x="-15875" y="-3175"/>
            <a:chExt cx="5037138" cy="5741988"/>
          </a:xfrm>
          <a:solidFill>
            <a:schemeClr val="bg1"/>
          </a:solidFill>
        </p:grpSpPr>
        <p:sp>
          <p:nvSpPr>
            <p:cNvPr id="234" name="Freeform 9"/>
            <p:cNvSpPr>
              <a:spLocks noEditPoints="1"/>
            </p:cNvSpPr>
            <p:nvPr/>
          </p:nvSpPr>
          <p:spPr bwMode="auto">
            <a:xfrm>
              <a:off x="-15875" y="-3175"/>
              <a:ext cx="5037138" cy="5741988"/>
            </a:xfrm>
            <a:custGeom>
              <a:avLst/>
              <a:gdLst>
                <a:gd name="T0" fmla="*/ 985 w 1340"/>
                <a:gd name="T1" fmla="*/ 48 h 1528"/>
                <a:gd name="T2" fmla="*/ 348 w 1340"/>
                <a:gd name="T3" fmla="*/ 100 h 1528"/>
                <a:gd name="T4" fmla="*/ 114 w 1340"/>
                <a:gd name="T5" fmla="*/ 402 h 1528"/>
                <a:gd name="T6" fmla="*/ 115 w 1340"/>
                <a:gd name="T7" fmla="*/ 590 h 1528"/>
                <a:gd name="T8" fmla="*/ 119 w 1340"/>
                <a:gd name="T9" fmla="*/ 607 h 1528"/>
                <a:gd name="T10" fmla="*/ 66 w 1340"/>
                <a:gd name="T11" fmla="*/ 692 h 1528"/>
                <a:gd name="T12" fmla="*/ 24 w 1340"/>
                <a:gd name="T13" fmla="*/ 752 h 1528"/>
                <a:gd name="T14" fmla="*/ 23 w 1340"/>
                <a:gd name="T15" fmla="*/ 753 h 1528"/>
                <a:gd name="T16" fmla="*/ 61 w 1340"/>
                <a:gd name="T17" fmla="*/ 922 h 1528"/>
                <a:gd name="T18" fmla="*/ 84 w 1340"/>
                <a:gd name="T19" fmla="*/ 1001 h 1528"/>
                <a:gd name="T20" fmla="*/ 127 w 1340"/>
                <a:gd name="T21" fmla="*/ 1107 h 1528"/>
                <a:gd name="T22" fmla="*/ 126 w 1340"/>
                <a:gd name="T23" fmla="*/ 1183 h 1528"/>
                <a:gd name="T24" fmla="*/ 288 w 1340"/>
                <a:gd name="T25" fmla="*/ 1319 h 1528"/>
                <a:gd name="T26" fmla="*/ 416 w 1340"/>
                <a:gd name="T27" fmla="*/ 1415 h 1528"/>
                <a:gd name="T28" fmla="*/ 1053 w 1340"/>
                <a:gd name="T29" fmla="*/ 1528 h 1528"/>
                <a:gd name="T30" fmla="*/ 1170 w 1340"/>
                <a:gd name="T31" fmla="*/ 1389 h 1528"/>
                <a:gd name="T32" fmla="*/ 1132 w 1340"/>
                <a:gd name="T33" fmla="*/ 1086 h 1528"/>
                <a:gd name="T34" fmla="*/ 1324 w 1340"/>
                <a:gd name="T35" fmla="*/ 711 h 1528"/>
                <a:gd name="T36" fmla="*/ 1204 w 1340"/>
                <a:gd name="T37" fmla="*/ 201 h 1528"/>
                <a:gd name="T38" fmla="*/ 1069 w 1340"/>
                <a:gd name="T39" fmla="*/ 1033 h 1528"/>
                <a:gd name="T40" fmla="*/ 1089 w 1340"/>
                <a:gd name="T41" fmla="*/ 1403 h 1528"/>
                <a:gd name="T42" fmla="*/ 1053 w 1340"/>
                <a:gd name="T43" fmla="*/ 1445 h 1528"/>
                <a:gd name="T44" fmla="*/ 498 w 1340"/>
                <a:gd name="T45" fmla="*/ 1411 h 1528"/>
                <a:gd name="T46" fmla="*/ 443 w 1340"/>
                <a:gd name="T47" fmla="*/ 1203 h 1528"/>
                <a:gd name="T48" fmla="*/ 288 w 1340"/>
                <a:gd name="T49" fmla="*/ 1236 h 1528"/>
                <a:gd name="T50" fmla="*/ 172 w 1340"/>
                <a:gd name="T51" fmla="*/ 1030 h 1528"/>
                <a:gd name="T52" fmla="*/ 187 w 1340"/>
                <a:gd name="T53" fmla="*/ 969 h 1528"/>
                <a:gd name="T54" fmla="*/ 146 w 1340"/>
                <a:gd name="T55" fmla="*/ 947 h 1528"/>
                <a:gd name="T56" fmla="*/ 160 w 1340"/>
                <a:gd name="T57" fmla="*/ 884 h 1528"/>
                <a:gd name="T58" fmla="*/ 111 w 1340"/>
                <a:gd name="T59" fmla="*/ 855 h 1528"/>
                <a:gd name="T60" fmla="*/ 93 w 1340"/>
                <a:gd name="T61" fmla="*/ 797 h 1528"/>
                <a:gd name="T62" fmla="*/ 190 w 1340"/>
                <a:gd name="T63" fmla="*/ 650 h 1528"/>
                <a:gd name="T64" fmla="*/ 195 w 1340"/>
                <a:gd name="T65" fmla="*/ 572 h 1528"/>
                <a:gd name="T66" fmla="*/ 194 w 1340"/>
                <a:gd name="T67" fmla="*/ 422 h 1528"/>
                <a:gd name="T68" fmla="*/ 1243 w 1340"/>
                <a:gd name="T69" fmla="*/ 699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0" h="1528">
                  <a:moveTo>
                    <a:pt x="1204" y="201"/>
                  </a:moveTo>
                  <a:cubicBezTo>
                    <a:pt x="1146" y="134"/>
                    <a:pt x="1073" y="83"/>
                    <a:pt x="985" y="48"/>
                  </a:cubicBezTo>
                  <a:cubicBezTo>
                    <a:pt x="906" y="17"/>
                    <a:pt x="816" y="0"/>
                    <a:pt x="725" y="0"/>
                  </a:cubicBezTo>
                  <a:cubicBezTo>
                    <a:pt x="589" y="0"/>
                    <a:pt x="456" y="36"/>
                    <a:pt x="348" y="100"/>
                  </a:cubicBezTo>
                  <a:cubicBezTo>
                    <a:pt x="290" y="135"/>
                    <a:pt x="241" y="177"/>
                    <a:pt x="202" y="226"/>
                  </a:cubicBezTo>
                  <a:cubicBezTo>
                    <a:pt x="160" y="279"/>
                    <a:pt x="130" y="338"/>
                    <a:pt x="114" y="402"/>
                  </a:cubicBezTo>
                  <a:cubicBezTo>
                    <a:pt x="100" y="457"/>
                    <a:pt x="99" y="521"/>
                    <a:pt x="111" y="572"/>
                  </a:cubicBezTo>
                  <a:cubicBezTo>
                    <a:pt x="115" y="590"/>
                    <a:pt x="115" y="590"/>
                    <a:pt x="115" y="590"/>
                  </a:cubicBezTo>
                  <a:cubicBezTo>
                    <a:pt x="116" y="595"/>
                    <a:pt x="117" y="600"/>
                    <a:pt x="118" y="604"/>
                  </a:cubicBezTo>
                  <a:cubicBezTo>
                    <a:pt x="119" y="605"/>
                    <a:pt x="119" y="606"/>
                    <a:pt x="119" y="607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03" y="640"/>
                    <a:pt x="85" y="665"/>
                    <a:pt x="66" y="692"/>
                  </a:cubicBezTo>
                  <a:cubicBezTo>
                    <a:pt x="52" y="711"/>
                    <a:pt x="37" y="730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4" y="752"/>
                    <a:pt x="24" y="752"/>
                    <a:pt x="24" y="752"/>
                  </a:cubicBezTo>
                  <a:cubicBezTo>
                    <a:pt x="23" y="753"/>
                    <a:pt x="23" y="753"/>
                    <a:pt x="23" y="753"/>
                  </a:cubicBezTo>
                  <a:cubicBezTo>
                    <a:pt x="4" y="783"/>
                    <a:pt x="0" y="820"/>
                    <a:pt x="10" y="854"/>
                  </a:cubicBezTo>
                  <a:cubicBezTo>
                    <a:pt x="18" y="882"/>
                    <a:pt x="37" y="906"/>
                    <a:pt x="61" y="922"/>
                  </a:cubicBezTo>
                  <a:cubicBezTo>
                    <a:pt x="59" y="943"/>
                    <a:pt x="63" y="964"/>
                    <a:pt x="73" y="983"/>
                  </a:cubicBezTo>
                  <a:cubicBezTo>
                    <a:pt x="76" y="989"/>
                    <a:pt x="80" y="995"/>
                    <a:pt x="84" y="1001"/>
                  </a:cubicBezTo>
                  <a:cubicBezTo>
                    <a:pt x="82" y="1028"/>
                    <a:pt x="89" y="1056"/>
                    <a:pt x="106" y="1078"/>
                  </a:cubicBezTo>
                  <a:cubicBezTo>
                    <a:pt x="127" y="1107"/>
                    <a:pt x="127" y="1107"/>
                    <a:pt x="127" y="1107"/>
                  </a:cubicBezTo>
                  <a:cubicBezTo>
                    <a:pt x="127" y="1111"/>
                    <a:pt x="126" y="1116"/>
                    <a:pt x="126" y="1120"/>
                  </a:cubicBezTo>
                  <a:cubicBezTo>
                    <a:pt x="125" y="1138"/>
                    <a:pt x="124" y="1160"/>
                    <a:pt x="126" y="1183"/>
                  </a:cubicBezTo>
                  <a:cubicBezTo>
                    <a:pt x="131" y="1219"/>
                    <a:pt x="144" y="1249"/>
                    <a:pt x="165" y="1272"/>
                  </a:cubicBezTo>
                  <a:cubicBezTo>
                    <a:pt x="194" y="1303"/>
                    <a:pt x="236" y="1319"/>
                    <a:pt x="288" y="1319"/>
                  </a:cubicBezTo>
                  <a:cubicBezTo>
                    <a:pt x="322" y="1319"/>
                    <a:pt x="361" y="1312"/>
                    <a:pt x="408" y="1299"/>
                  </a:cubicBezTo>
                  <a:cubicBezTo>
                    <a:pt x="411" y="1328"/>
                    <a:pt x="413" y="1367"/>
                    <a:pt x="416" y="1415"/>
                  </a:cubicBezTo>
                  <a:cubicBezTo>
                    <a:pt x="419" y="1478"/>
                    <a:pt x="471" y="1528"/>
                    <a:pt x="534" y="1528"/>
                  </a:cubicBezTo>
                  <a:cubicBezTo>
                    <a:pt x="1053" y="1528"/>
                    <a:pt x="1053" y="1528"/>
                    <a:pt x="1053" y="1528"/>
                  </a:cubicBezTo>
                  <a:cubicBezTo>
                    <a:pt x="1088" y="1528"/>
                    <a:pt x="1121" y="1512"/>
                    <a:pt x="1144" y="1485"/>
                  </a:cubicBezTo>
                  <a:cubicBezTo>
                    <a:pt x="1166" y="1458"/>
                    <a:pt x="1176" y="1423"/>
                    <a:pt x="1170" y="1389"/>
                  </a:cubicBezTo>
                  <a:cubicBezTo>
                    <a:pt x="1122" y="1123"/>
                    <a:pt x="1122" y="1123"/>
                    <a:pt x="1122" y="1123"/>
                  </a:cubicBezTo>
                  <a:cubicBezTo>
                    <a:pt x="1120" y="1109"/>
                    <a:pt x="1123" y="1096"/>
                    <a:pt x="1132" y="1086"/>
                  </a:cubicBezTo>
                  <a:cubicBezTo>
                    <a:pt x="1170" y="1041"/>
                    <a:pt x="1214" y="987"/>
                    <a:pt x="1250" y="923"/>
                  </a:cubicBezTo>
                  <a:cubicBezTo>
                    <a:pt x="1289" y="855"/>
                    <a:pt x="1313" y="785"/>
                    <a:pt x="1324" y="711"/>
                  </a:cubicBezTo>
                  <a:cubicBezTo>
                    <a:pt x="1340" y="606"/>
                    <a:pt x="1337" y="508"/>
                    <a:pt x="1316" y="421"/>
                  </a:cubicBezTo>
                  <a:cubicBezTo>
                    <a:pt x="1295" y="337"/>
                    <a:pt x="1257" y="263"/>
                    <a:pt x="1204" y="201"/>
                  </a:cubicBezTo>
                  <a:close/>
                  <a:moveTo>
                    <a:pt x="1243" y="699"/>
                  </a:moveTo>
                  <a:cubicBezTo>
                    <a:pt x="1222" y="838"/>
                    <a:pt x="1149" y="938"/>
                    <a:pt x="1069" y="1033"/>
                  </a:cubicBezTo>
                  <a:cubicBezTo>
                    <a:pt x="1045" y="1062"/>
                    <a:pt x="1035" y="1100"/>
                    <a:pt x="1041" y="1137"/>
                  </a:cubicBezTo>
                  <a:cubicBezTo>
                    <a:pt x="1089" y="1403"/>
                    <a:pt x="1089" y="1403"/>
                    <a:pt x="1089" y="1403"/>
                  </a:cubicBezTo>
                  <a:cubicBezTo>
                    <a:pt x="1091" y="1414"/>
                    <a:pt x="1088" y="1424"/>
                    <a:pt x="1081" y="1433"/>
                  </a:cubicBezTo>
                  <a:cubicBezTo>
                    <a:pt x="1074" y="1441"/>
                    <a:pt x="1064" y="1445"/>
                    <a:pt x="1053" y="1445"/>
                  </a:cubicBezTo>
                  <a:cubicBezTo>
                    <a:pt x="534" y="1445"/>
                    <a:pt x="534" y="1445"/>
                    <a:pt x="534" y="1445"/>
                  </a:cubicBezTo>
                  <a:cubicBezTo>
                    <a:pt x="515" y="1445"/>
                    <a:pt x="499" y="1430"/>
                    <a:pt x="498" y="1411"/>
                  </a:cubicBezTo>
                  <a:cubicBezTo>
                    <a:pt x="493" y="1321"/>
                    <a:pt x="488" y="1266"/>
                    <a:pt x="485" y="1235"/>
                  </a:cubicBezTo>
                  <a:cubicBezTo>
                    <a:pt x="483" y="1220"/>
                    <a:pt x="464" y="1203"/>
                    <a:pt x="443" y="1203"/>
                  </a:cubicBezTo>
                  <a:cubicBezTo>
                    <a:pt x="439" y="1203"/>
                    <a:pt x="436" y="1204"/>
                    <a:pt x="432" y="1205"/>
                  </a:cubicBezTo>
                  <a:cubicBezTo>
                    <a:pt x="367" y="1227"/>
                    <a:pt x="321" y="1236"/>
                    <a:pt x="288" y="1236"/>
                  </a:cubicBezTo>
                  <a:cubicBezTo>
                    <a:pt x="162" y="1236"/>
                    <a:pt x="227" y="1105"/>
                    <a:pt x="203" y="1072"/>
                  </a:cubicBezTo>
                  <a:cubicBezTo>
                    <a:pt x="172" y="1030"/>
                    <a:pt x="172" y="1030"/>
                    <a:pt x="172" y="1030"/>
                  </a:cubicBezTo>
                  <a:cubicBezTo>
                    <a:pt x="164" y="1019"/>
                    <a:pt x="163" y="1005"/>
                    <a:pt x="171" y="994"/>
                  </a:cubicBezTo>
                  <a:cubicBezTo>
                    <a:pt x="187" y="969"/>
                    <a:pt x="187" y="969"/>
                    <a:pt x="187" y="969"/>
                  </a:cubicBezTo>
                  <a:cubicBezTo>
                    <a:pt x="166" y="963"/>
                    <a:pt x="166" y="963"/>
                    <a:pt x="166" y="963"/>
                  </a:cubicBezTo>
                  <a:cubicBezTo>
                    <a:pt x="158" y="961"/>
                    <a:pt x="150" y="955"/>
                    <a:pt x="146" y="947"/>
                  </a:cubicBezTo>
                  <a:cubicBezTo>
                    <a:pt x="142" y="939"/>
                    <a:pt x="142" y="929"/>
                    <a:pt x="145" y="921"/>
                  </a:cubicBezTo>
                  <a:cubicBezTo>
                    <a:pt x="160" y="884"/>
                    <a:pt x="160" y="884"/>
                    <a:pt x="160" y="884"/>
                  </a:cubicBezTo>
                  <a:cubicBezTo>
                    <a:pt x="161" y="881"/>
                    <a:pt x="160" y="877"/>
                    <a:pt x="156" y="876"/>
                  </a:cubicBezTo>
                  <a:cubicBezTo>
                    <a:pt x="111" y="855"/>
                    <a:pt x="111" y="855"/>
                    <a:pt x="111" y="855"/>
                  </a:cubicBezTo>
                  <a:cubicBezTo>
                    <a:pt x="100" y="850"/>
                    <a:pt x="92" y="841"/>
                    <a:pt x="89" y="830"/>
                  </a:cubicBezTo>
                  <a:cubicBezTo>
                    <a:pt x="85" y="819"/>
                    <a:pt x="87" y="807"/>
                    <a:pt x="93" y="797"/>
                  </a:cubicBezTo>
                  <a:cubicBezTo>
                    <a:pt x="94" y="796"/>
                    <a:pt x="94" y="796"/>
                    <a:pt x="94" y="796"/>
                  </a:cubicBezTo>
                  <a:cubicBezTo>
                    <a:pt x="124" y="746"/>
                    <a:pt x="164" y="702"/>
                    <a:pt x="190" y="650"/>
                  </a:cubicBezTo>
                  <a:cubicBezTo>
                    <a:pt x="201" y="628"/>
                    <a:pt x="201" y="628"/>
                    <a:pt x="201" y="628"/>
                  </a:cubicBezTo>
                  <a:cubicBezTo>
                    <a:pt x="208" y="613"/>
                    <a:pt x="199" y="589"/>
                    <a:pt x="195" y="572"/>
                  </a:cubicBezTo>
                  <a:cubicBezTo>
                    <a:pt x="191" y="553"/>
                    <a:pt x="191" y="553"/>
                    <a:pt x="191" y="553"/>
                  </a:cubicBezTo>
                  <a:cubicBezTo>
                    <a:pt x="182" y="513"/>
                    <a:pt x="184" y="463"/>
                    <a:pt x="194" y="422"/>
                  </a:cubicBezTo>
                  <a:cubicBezTo>
                    <a:pt x="248" y="205"/>
                    <a:pt x="487" y="82"/>
                    <a:pt x="725" y="82"/>
                  </a:cubicBezTo>
                  <a:cubicBezTo>
                    <a:pt x="1018" y="82"/>
                    <a:pt x="1308" y="270"/>
                    <a:pt x="1243" y="6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5" name="Freeform 10"/>
            <p:cNvSpPr>
              <a:spLocks/>
            </p:cNvSpPr>
            <p:nvPr/>
          </p:nvSpPr>
          <p:spPr bwMode="auto">
            <a:xfrm>
              <a:off x="950913" y="541338"/>
              <a:ext cx="3556000" cy="2894013"/>
            </a:xfrm>
            <a:custGeom>
              <a:avLst/>
              <a:gdLst>
                <a:gd name="T0" fmla="*/ 626 w 946"/>
                <a:gd name="T1" fmla="*/ 35 h 770"/>
                <a:gd name="T2" fmla="*/ 554 w 946"/>
                <a:gd name="T3" fmla="*/ 8 h 770"/>
                <a:gd name="T4" fmla="*/ 508 w 946"/>
                <a:gd name="T5" fmla="*/ 18 h 770"/>
                <a:gd name="T6" fmla="*/ 456 w 946"/>
                <a:gd name="T7" fmla="*/ 0 h 770"/>
                <a:gd name="T8" fmla="*/ 414 w 946"/>
                <a:gd name="T9" fmla="*/ 12 h 770"/>
                <a:gd name="T10" fmla="*/ 381 w 946"/>
                <a:gd name="T11" fmla="*/ 8 h 770"/>
                <a:gd name="T12" fmla="*/ 287 w 946"/>
                <a:gd name="T13" fmla="*/ 41 h 770"/>
                <a:gd name="T14" fmla="*/ 278 w 946"/>
                <a:gd name="T15" fmla="*/ 40 h 770"/>
                <a:gd name="T16" fmla="*/ 163 w 946"/>
                <a:gd name="T17" fmla="*/ 92 h 770"/>
                <a:gd name="T18" fmla="*/ 64 w 946"/>
                <a:gd name="T19" fmla="*/ 209 h 770"/>
                <a:gd name="T20" fmla="*/ 25 w 946"/>
                <a:gd name="T21" fmla="*/ 266 h 770"/>
                <a:gd name="T22" fmla="*/ 26 w 946"/>
                <a:gd name="T23" fmla="*/ 274 h 770"/>
                <a:gd name="T24" fmla="*/ 0 w 946"/>
                <a:gd name="T25" fmla="*/ 357 h 770"/>
                <a:gd name="T26" fmla="*/ 67 w 946"/>
                <a:gd name="T27" fmla="*/ 480 h 770"/>
                <a:gd name="T28" fmla="*/ 176 w 946"/>
                <a:gd name="T29" fmla="*/ 558 h 770"/>
                <a:gd name="T30" fmla="*/ 231 w 946"/>
                <a:gd name="T31" fmla="*/ 544 h 770"/>
                <a:gd name="T32" fmla="*/ 301 w 946"/>
                <a:gd name="T33" fmla="*/ 587 h 770"/>
                <a:gd name="T34" fmla="*/ 443 w 946"/>
                <a:gd name="T35" fmla="*/ 687 h 770"/>
                <a:gd name="T36" fmla="*/ 504 w 946"/>
                <a:gd name="T37" fmla="*/ 674 h 770"/>
                <a:gd name="T38" fmla="*/ 667 w 946"/>
                <a:gd name="T39" fmla="*/ 770 h 770"/>
                <a:gd name="T40" fmla="*/ 840 w 946"/>
                <a:gd name="T41" fmla="*/ 652 h 770"/>
                <a:gd name="T42" fmla="*/ 936 w 946"/>
                <a:gd name="T43" fmla="*/ 489 h 770"/>
                <a:gd name="T44" fmla="*/ 933 w 946"/>
                <a:gd name="T45" fmla="*/ 456 h 770"/>
                <a:gd name="T46" fmla="*/ 946 w 946"/>
                <a:gd name="T47" fmla="*/ 400 h 770"/>
                <a:gd name="T48" fmla="*/ 914 w 946"/>
                <a:gd name="T49" fmla="*/ 316 h 770"/>
                <a:gd name="T50" fmla="*/ 916 w 946"/>
                <a:gd name="T51" fmla="*/ 297 h 770"/>
                <a:gd name="T52" fmla="*/ 840 w 946"/>
                <a:gd name="T53" fmla="*/ 181 h 770"/>
                <a:gd name="T54" fmla="*/ 626 w 946"/>
                <a:gd name="T55" fmla="*/ 35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6" h="770">
                  <a:moveTo>
                    <a:pt x="626" y="35"/>
                  </a:moveTo>
                  <a:cubicBezTo>
                    <a:pt x="607" y="18"/>
                    <a:pt x="581" y="8"/>
                    <a:pt x="554" y="8"/>
                  </a:cubicBezTo>
                  <a:cubicBezTo>
                    <a:pt x="537" y="8"/>
                    <a:pt x="522" y="12"/>
                    <a:pt x="508" y="18"/>
                  </a:cubicBezTo>
                  <a:cubicBezTo>
                    <a:pt x="493" y="7"/>
                    <a:pt x="475" y="0"/>
                    <a:pt x="456" y="0"/>
                  </a:cubicBezTo>
                  <a:cubicBezTo>
                    <a:pt x="441" y="0"/>
                    <a:pt x="426" y="5"/>
                    <a:pt x="414" y="12"/>
                  </a:cubicBezTo>
                  <a:cubicBezTo>
                    <a:pt x="403" y="9"/>
                    <a:pt x="392" y="8"/>
                    <a:pt x="381" y="8"/>
                  </a:cubicBezTo>
                  <a:cubicBezTo>
                    <a:pt x="345" y="8"/>
                    <a:pt x="313" y="20"/>
                    <a:pt x="287" y="41"/>
                  </a:cubicBezTo>
                  <a:cubicBezTo>
                    <a:pt x="284" y="40"/>
                    <a:pt x="281" y="40"/>
                    <a:pt x="278" y="40"/>
                  </a:cubicBezTo>
                  <a:cubicBezTo>
                    <a:pt x="232" y="40"/>
                    <a:pt x="191" y="60"/>
                    <a:pt x="163" y="92"/>
                  </a:cubicBezTo>
                  <a:cubicBezTo>
                    <a:pt x="108" y="103"/>
                    <a:pt x="65" y="151"/>
                    <a:pt x="64" y="209"/>
                  </a:cubicBezTo>
                  <a:cubicBezTo>
                    <a:pt x="41" y="218"/>
                    <a:pt x="25" y="240"/>
                    <a:pt x="25" y="266"/>
                  </a:cubicBezTo>
                  <a:cubicBezTo>
                    <a:pt x="25" y="269"/>
                    <a:pt x="25" y="272"/>
                    <a:pt x="26" y="274"/>
                  </a:cubicBezTo>
                  <a:cubicBezTo>
                    <a:pt x="9" y="298"/>
                    <a:pt x="0" y="327"/>
                    <a:pt x="0" y="357"/>
                  </a:cubicBezTo>
                  <a:cubicBezTo>
                    <a:pt x="0" y="409"/>
                    <a:pt x="26" y="454"/>
                    <a:pt x="67" y="480"/>
                  </a:cubicBezTo>
                  <a:cubicBezTo>
                    <a:pt x="82" y="525"/>
                    <a:pt x="125" y="558"/>
                    <a:pt x="176" y="558"/>
                  </a:cubicBezTo>
                  <a:cubicBezTo>
                    <a:pt x="196" y="558"/>
                    <a:pt x="215" y="553"/>
                    <a:pt x="231" y="544"/>
                  </a:cubicBezTo>
                  <a:cubicBezTo>
                    <a:pt x="248" y="566"/>
                    <a:pt x="273" y="582"/>
                    <a:pt x="301" y="587"/>
                  </a:cubicBezTo>
                  <a:cubicBezTo>
                    <a:pt x="322" y="645"/>
                    <a:pt x="378" y="687"/>
                    <a:pt x="443" y="687"/>
                  </a:cubicBezTo>
                  <a:cubicBezTo>
                    <a:pt x="465" y="687"/>
                    <a:pt x="486" y="682"/>
                    <a:pt x="504" y="674"/>
                  </a:cubicBezTo>
                  <a:cubicBezTo>
                    <a:pt x="536" y="731"/>
                    <a:pt x="597" y="770"/>
                    <a:pt x="667" y="770"/>
                  </a:cubicBezTo>
                  <a:cubicBezTo>
                    <a:pt x="746" y="770"/>
                    <a:pt x="813" y="721"/>
                    <a:pt x="840" y="652"/>
                  </a:cubicBezTo>
                  <a:cubicBezTo>
                    <a:pt x="897" y="620"/>
                    <a:pt x="936" y="559"/>
                    <a:pt x="936" y="489"/>
                  </a:cubicBezTo>
                  <a:cubicBezTo>
                    <a:pt x="936" y="478"/>
                    <a:pt x="935" y="466"/>
                    <a:pt x="933" y="456"/>
                  </a:cubicBezTo>
                  <a:cubicBezTo>
                    <a:pt x="941" y="439"/>
                    <a:pt x="946" y="420"/>
                    <a:pt x="946" y="400"/>
                  </a:cubicBezTo>
                  <a:cubicBezTo>
                    <a:pt x="946" y="368"/>
                    <a:pt x="934" y="339"/>
                    <a:pt x="914" y="316"/>
                  </a:cubicBezTo>
                  <a:cubicBezTo>
                    <a:pt x="915" y="310"/>
                    <a:pt x="916" y="303"/>
                    <a:pt x="916" y="297"/>
                  </a:cubicBezTo>
                  <a:cubicBezTo>
                    <a:pt x="916" y="245"/>
                    <a:pt x="885" y="200"/>
                    <a:pt x="840" y="181"/>
                  </a:cubicBezTo>
                  <a:cubicBezTo>
                    <a:pt x="805" y="97"/>
                    <a:pt x="722" y="37"/>
                    <a:pt x="62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842594" y="3438686"/>
            <a:ext cx="411604" cy="360137"/>
            <a:chOff x="3175" y="-3175"/>
            <a:chExt cx="4964113" cy="4343400"/>
          </a:xfrm>
          <a:solidFill>
            <a:schemeClr val="bg1"/>
          </a:solidFill>
        </p:grpSpPr>
        <p:sp>
          <p:nvSpPr>
            <p:cNvPr id="237" name="Freeform 14"/>
            <p:cNvSpPr>
              <a:spLocks noEditPoints="1"/>
            </p:cNvSpPr>
            <p:nvPr/>
          </p:nvSpPr>
          <p:spPr bwMode="auto">
            <a:xfrm>
              <a:off x="3175" y="-3175"/>
              <a:ext cx="4964113" cy="4275138"/>
            </a:xfrm>
            <a:custGeom>
              <a:avLst/>
              <a:gdLst>
                <a:gd name="T0" fmla="*/ 369 w 1321"/>
                <a:gd name="T1" fmla="*/ 1136 h 1137"/>
                <a:gd name="T2" fmla="*/ 460 w 1321"/>
                <a:gd name="T3" fmla="*/ 1046 h 1137"/>
                <a:gd name="T4" fmla="*/ 496 w 1321"/>
                <a:gd name="T5" fmla="*/ 1083 h 1137"/>
                <a:gd name="T6" fmla="*/ 522 w 1321"/>
                <a:gd name="T7" fmla="*/ 1065 h 1137"/>
                <a:gd name="T8" fmla="*/ 844 w 1321"/>
                <a:gd name="T9" fmla="*/ 969 h 1137"/>
                <a:gd name="T10" fmla="*/ 861 w 1321"/>
                <a:gd name="T11" fmla="*/ 968 h 1137"/>
                <a:gd name="T12" fmla="*/ 1321 w 1321"/>
                <a:gd name="T13" fmla="*/ 338 h 1137"/>
                <a:gd name="T14" fmla="*/ 983 w 1321"/>
                <a:gd name="T15" fmla="*/ 0 h 1137"/>
                <a:gd name="T16" fmla="*/ 353 w 1321"/>
                <a:gd name="T17" fmla="*/ 460 h 1137"/>
                <a:gd name="T18" fmla="*/ 352 w 1321"/>
                <a:gd name="T19" fmla="*/ 477 h 1137"/>
                <a:gd name="T20" fmla="*/ 256 w 1321"/>
                <a:gd name="T21" fmla="*/ 799 h 1137"/>
                <a:gd name="T22" fmla="*/ 238 w 1321"/>
                <a:gd name="T23" fmla="*/ 825 h 1137"/>
                <a:gd name="T24" fmla="*/ 275 w 1321"/>
                <a:gd name="T25" fmla="*/ 862 h 1137"/>
                <a:gd name="T26" fmla="*/ 0 w 1321"/>
                <a:gd name="T27" fmla="*/ 1137 h 1137"/>
                <a:gd name="T28" fmla="*/ 369 w 1321"/>
                <a:gd name="T29" fmla="*/ 1136 h 1137"/>
                <a:gd name="T30" fmla="*/ 1223 w 1321"/>
                <a:gd name="T31" fmla="*/ 345 h 1137"/>
                <a:gd name="T32" fmla="*/ 826 w 1321"/>
                <a:gd name="T33" fmla="*/ 890 h 1137"/>
                <a:gd name="T34" fmla="*/ 431 w 1321"/>
                <a:gd name="T35" fmla="*/ 495 h 1137"/>
                <a:gd name="T36" fmla="*/ 976 w 1321"/>
                <a:gd name="T37" fmla="*/ 98 h 1137"/>
                <a:gd name="T38" fmla="*/ 1223 w 1321"/>
                <a:gd name="T39" fmla="*/ 345 h 1137"/>
                <a:gd name="T40" fmla="*/ 422 w 1321"/>
                <a:gd name="T41" fmla="*/ 539 h 1137"/>
                <a:gd name="T42" fmla="*/ 782 w 1321"/>
                <a:gd name="T43" fmla="*/ 899 h 1137"/>
                <a:gd name="T44" fmla="*/ 505 w 1321"/>
                <a:gd name="T45" fmla="*/ 986 h 1137"/>
                <a:gd name="T46" fmla="*/ 335 w 1321"/>
                <a:gd name="T47" fmla="*/ 816 h 1137"/>
                <a:gd name="T48" fmla="*/ 422 w 1321"/>
                <a:gd name="T49" fmla="*/ 539 h 1137"/>
                <a:gd name="T50" fmla="*/ 339 w 1321"/>
                <a:gd name="T51" fmla="*/ 1061 h 1137"/>
                <a:gd name="T52" fmla="*/ 180 w 1321"/>
                <a:gd name="T53" fmla="*/ 1062 h 1137"/>
                <a:gd name="T54" fmla="*/ 327 w 1321"/>
                <a:gd name="T55" fmla="*/ 916 h 1137"/>
                <a:gd name="T56" fmla="*/ 406 w 1321"/>
                <a:gd name="T57" fmla="*/ 995 h 1137"/>
                <a:gd name="T58" fmla="*/ 339 w 1321"/>
                <a:gd name="T59" fmla="*/ 1061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1" h="1137">
                  <a:moveTo>
                    <a:pt x="369" y="1136"/>
                  </a:moveTo>
                  <a:cubicBezTo>
                    <a:pt x="460" y="1046"/>
                    <a:pt x="460" y="1046"/>
                    <a:pt x="460" y="1046"/>
                  </a:cubicBezTo>
                  <a:cubicBezTo>
                    <a:pt x="496" y="1083"/>
                    <a:pt x="496" y="1083"/>
                    <a:pt x="496" y="1083"/>
                  </a:cubicBezTo>
                  <a:cubicBezTo>
                    <a:pt x="522" y="1065"/>
                    <a:pt x="522" y="1065"/>
                    <a:pt x="522" y="1065"/>
                  </a:cubicBezTo>
                  <a:cubicBezTo>
                    <a:pt x="635" y="985"/>
                    <a:pt x="714" y="977"/>
                    <a:pt x="844" y="969"/>
                  </a:cubicBezTo>
                  <a:cubicBezTo>
                    <a:pt x="861" y="968"/>
                    <a:pt x="861" y="968"/>
                    <a:pt x="861" y="968"/>
                  </a:cubicBezTo>
                  <a:cubicBezTo>
                    <a:pt x="1321" y="338"/>
                    <a:pt x="1321" y="338"/>
                    <a:pt x="1321" y="338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353" y="460"/>
                    <a:pt x="353" y="460"/>
                    <a:pt x="353" y="460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44" y="607"/>
                    <a:pt x="336" y="686"/>
                    <a:pt x="256" y="799"/>
                  </a:cubicBezTo>
                  <a:cubicBezTo>
                    <a:pt x="238" y="825"/>
                    <a:pt x="238" y="825"/>
                    <a:pt x="238" y="825"/>
                  </a:cubicBezTo>
                  <a:cubicBezTo>
                    <a:pt x="275" y="862"/>
                    <a:pt x="275" y="862"/>
                    <a:pt x="275" y="862"/>
                  </a:cubicBezTo>
                  <a:cubicBezTo>
                    <a:pt x="0" y="1137"/>
                    <a:pt x="0" y="1137"/>
                    <a:pt x="0" y="1137"/>
                  </a:cubicBezTo>
                  <a:lnTo>
                    <a:pt x="369" y="1136"/>
                  </a:lnTo>
                  <a:close/>
                  <a:moveTo>
                    <a:pt x="1223" y="345"/>
                  </a:moveTo>
                  <a:cubicBezTo>
                    <a:pt x="826" y="890"/>
                    <a:pt x="826" y="890"/>
                    <a:pt x="826" y="890"/>
                  </a:cubicBezTo>
                  <a:cubicBezTo>
                    <a:pt x="431" y="495"/>
                    <a:pt x="431" y="495"/>
                    <a:pt x="431" y="495"/>
                  </a:cubicBezTo>
                  <a:cubicBezTo>
                    <a:pt x="976" y="98"/>
                    <a:pt x="976" y="98"/>
                    <a:pt x="976" y="98"/>
                  </a:cubicBezTo>
                  <a:lnTo>
                    <a:pt x="1223" y="345"/>
                  </a:lnTo>
                  <a:close/>
                  <a:moveTo>
                    <a:pt x="422" y="539"/>
                  </a:moveTo>
                  <a:cubicBezTo>
                    <a:pt x="782" y="899"/>
                    <a:pt x="782" y="899"/>
                    <a:pt x="782" y="899"/>
                  </a:cubicBezTo>
                  <a:cubicBezTo>
                    <a:pt x="682" y="907"/>
                    <a:pt x="603" y="923"/>
                    <a:pt x="505" y="986"/>
                  </a:cubicBezTo>
                  <a:cubicBezTo>
                    <a:pt x="335" y="816"/>
                    <a:pt x="335" y="816"/>
                    <a:pt x="335" y="816"/>
                  </a:cubicBezTo>
                  <a:cubicBezTo>
                    <a:pt x="398" y="718"/>
                    <a:pt x="414" y="639"/>
                    <a:pt x="422" y="539"/>
                  </a:cubicBezTo>
                  <a:close/>
                  <a:moveTo>
                    <a:pt x="339" y="1061"/>
                  </a:moveTo>
                  <a:cubicBezTo>
                    <a:pt x="180" y="1062"/>
                    <a:pt x="180" y="1062"/>
                    <a:pt x="180" y="1062"/>
                  </a:cubicBezTo>
                  <a:cubicBezTo>
                    <a:pt x="327" y="916"/>
                    <a:pt x="327" y="916"/>
                    <a:pt x="327" y="916"/>
                  </a:cubicBezTo>
                  <a:cubicBezTo>
                    <a:pt x="406" y="995"/>
                    <a:pt x="406" y="995"/>
                    <a:pt x="406" y="995"/>
                  </a:cubicBezTo>
                  <a:lnTo>
                    <a:pt x="339" y="1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8" name="Rectangle 15"/>
            <p:cNvSpPr>
              <a:spLocks noChangeArrowheads="1"/>
            </p:cNvSpPr>
            <p:nvPr/>
          </p:nvSpPr>
          <p:spPr bwMode="auto">
            <a:xfrm>
              <a:off x="1731963" y="4200525"/>
              <a:ext cx="3232150" cy="139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9" name="Freeform 19"/>
          <p:cNvSpPr>
            <a:spLocks noEditPoints="1"/>
          </p:cNvSpPr>
          <p:nvPr/>
        </p:nvSpPr>
        <p:spPr bwMode="auto">
          <a:xfrm>
            <a:off x="8079353" y="985839"/>
            <a:ext cx="227811" cy="370968"/>
          </a:xfrm>
          <a:custGeom>
            <a:avLst/>
            <a:gdLst>
              <a:gd name="T0" fmla="*/ 150 w 1273"/>
              <a:gd name="T1" fmla="*/ 1046 h 2075"/>
              <a:gd name="T2" fmla="*/ 292 w 1273"/>
              <a:gd name="T3" fmla="*/ 1299 h 2075"/>
              <a:gd name="T4" fmla="*/ 282 w 1273"/>
              <a:gd name="T5" fmla="*/ 1299 h 2075"/>
              <a:gd name="T6" fmla="*/ 257 w 1273"/>
              <a:gd name="T7" fmla="*/ 1304 h 2075"/>
              <a:gd name="T8" fmla="*/ 149 w 1273"/>
              <a:gd name="T9" fmla="*/ 1454 h 2075"/>
              <a:gd name="T10" fmla="*/ 149 w 1273"/>
              <a:gd name="T11" fmla="*/ 1750 h 2075"/>
              <a:gd name="T12" fmla="*/ 237 w 1273"/>
              <a:gd name="T13" fmla="*/ 1907 h 2075"/>
              <a:gd name="T14" fmla="*/ 448 w 1273"/>
              <a:gd name="T15" fmla="*/ 2038 h 2075"/>
              <a:gd name="T16" fmla="*/ 577 w 1273"/>
              <a:gd name="T17" fmla="*/ 2075 h 2075"/>
              <a:gd name="T18" fmla="*/ 696 w 1273"/>
              <a:gd name="T19" fmla="*/ 2075 h 2075"/>
              <a:gd name="T20" fmla="*/ 826 w 1273"/>
              <a:gd name="T21" fmla="*/ 2038 h 2075"/>
              <a:gd name="T22" fmla="*/ 1036 w 1273"/>
              <a:gd name="T23" fmla="*/ 1907 h 2075"/>
              <a:gd name="T24" fmla="*/ 1125 w 1273"/>
              <a:gd name="T25" fmla="*/ 1750 h 2075"/>
              <a:gd name="T26" fmla="*/ 1125 w 1273"/>
              <a:gd name="T27" fmla="*/ 1454 h 2075"/>
              <a:gd name="T28" fmla="*/ 1009 w 1273"/>
              <a:gd name="T29" fmla="*/ 1302 h 2075"/>
              <a:gd name="T30" fmla="*/ 981 w 1273"/>
              <a:gd name="T31" fmla="*/ 1299 h 2075"/>
              <a:gd name="T32" fmla="*/ 1123 w 1273"/>
              <a:gd name="T33" fmla="*/ 1047 h 2075"/>
              <a:gd name="T34" fmla="*/ 1135 w 1273"/>
              <a:gd name="T35" fmla="*/ 1032 h 2075"/>
              <a:gd name="T36" fmla="*/ 1273 w 1273"/>
              <a:gd name="T37" fmla="*/ 637 h 2075"/>
              <a:gd name="T38" fmla="*/ 637 w 1273"/>
              <a:gd name="T39" fmla="*/ 0 h 2075"/>
              <a:gd name="T40" fmla="*/ 1 w 1273"/>
              <a:gd name="T41" fmla="*/ 637 h 2075"/>
              <a:gd name="T42" fmla="*/ 138 w 1273"/>
              <a:gd name="T43" fmla="*/ 1032 h 2075"/>
              <a:gd name="T44" fmla="*/ 150 w 1273"/>
              <a:gd name="T45" fmla="*/ 1046 h 2075"/>
              <a:gd name="T46" fmla="*/ 266 w 1273"/>
              <a:gd name="T47" fmla="*/ 1698 h 2075"/>
              <a:gd name="T48" fmla="*/ 266 w 1273"/>
              <a:gd name="T49" fmla="*/ 1650 h 2075"/>
              <a:gd name="T50" fmla="*/ 1008 w 1273"/>
              <a:gd name="T51" fmla="*/ 1742 h 2075"/>
              <a:gd name="T52" fmla="*/ 1008 w 1273"/>
              <a:gd name="T53" fmla="*/ 1750 h 2075"/>
              <a:gd name="T54" fmla="*/ 994 w 1273"/>
              <a:gd name="T55" fmla="*/ 1788 h 2075"/>
              <a:gd name="T56" fmla="*/ 266 w 1273"/>
              <a:gd name="T57" fmla="*/ 1698 h 2075"/>
              <a:gd name="T58" fmla="*/ 1008 w 1273"/>
              <a:gd name="T59" fmla="*/ 1683 h 2075"/>
              <a:gd name="T60" fmla="*/ 266 w 1273"/>
              <a:gd name="T61" fmla="*/ 1591 h 2075"/>
              <a:gd name="T62" fmla="*/ 266 w 1273"/>
              <a:gd name="T63" fmla="*/ 1537 h 2075"/>
              <a:gd name="T64" fmla="*/ 1008 w 1273"/>
              <a:gd name="T65" fmla="*/ 1629 h 2075"/>
              <a:gd name="T66" fmla="*/ 1008 w 1273"/>
              <a:gd name="T67" fmla="*/ 1683 h 2075"/>
              <a:gd name="T68" fmla="*/ 764 w 1273"/>
              <a:gd name="T69" fmla="*/ 1939 h 2075"/>
              <a:gd name="T70" fmla="*/ 696 w 1273"/>
              <a:gd name="T71" fmla="*/ 1958 h 2075"/>
              <a:gd name="T72" fmla="*/ 577 w 1273"/>
              <a:gd name="T73" fmla="*/ 1958 h 2075"/>
              <a:gd name="T74" fmla="*/ 509 w 1273"/>
              <a:gd name="T75" fmla="*/ 1939 h 2075"/>
              <a:gd name="T76" fmla="*/ 299 w 1273"/>
              <a:gd name="T77" fmla="*/ 1808 h 2075"/>
              <a:gd name="T78" fmla="*/ 267 w 1273"/>
              <a:gd name="T79" fmla="*/ 1757 h 2075"/>
              <a:gd name="T80" fmla="*/ 925 w 1273"/>
              <a:gd name="T81" fmla="*/ 1839 h 2075"/>
              <a:gd name="T82" fmla="*/ 764 w 1273"/>
              <a:gd name="T83" fmla="*/ 1939 h 2075"/>
              <a:gd name="T84" fmla="*/ 1008 w 1273"/>
              <a:gd name="T85" fmla="*/ 1454 h 2075"/>
              <a:gd name="T86" fmla="*/ 1008 w 1273"/>
              <a:gd name="T87" fmla="*/ 1570 h 2075"/>
              <a:gd name="T88" fmla="*/ 266 w 1273"/>
              <a:gd name="T89" fmla="*/ 1478 h 2075"/>
              <a:gd name="T90" fmla="*/ 266 w 1273"/>
              <a:gd name="T91" fmla="*/ 1454 h 2075"/>
              <a:gd name="T92" fmla="*/ 293 w 1273"/>
              <a:gd name="T93" fmla="*/ 1416 h 2075"/>
              <a:gd name="T94" fmla="*/ 305 w 1273"/>
              <a:gd name="T95" fmla="*/ 1416 h 2075"/>
              <a:gd name="T96" fmla="*/ 982 w 1273"/>
              <a:gd name="T97" fmla="*/ 1416 h 2075"/>
              <a:gd name="T98" fmla="*/ 1008 w 1273"/>
              <a:gd name="T99" fmla="*/ 1454 h 2075"/>
              <a:gd name="T100" fmla="*/ 637 w 1273"/>
              <a:gd name="T101" fmla="*/ 107 h 2075"/>
              <a:gd name="T102" fmla="*/ 1166 w 1273"/>
              <a:gd name="T103" fmla="*/ 637 h 2075"/>
              <a:gd name="T104" fmla="*/ 1051 w 1273"/>
              <a:gd name="T105" fmla="*/ 965 h 2075"/>
              <a:gd name="T106" fmla="*/ 1039 w 1273"/>
              <a:gd name="T107" fmla="*/ 981 h 2075"/>
              <a:gd name="T108" fmla="*/ 873 w 1273"/>
              <a:gd name="T109" fmla="*/ 1299 h 2075"/>
              <a:gd name="T110" fmla="*/ 695 w 1273"/>
              <a:gd name="T111" fmla="*/ 1299 h 2075"/>
              <a:gd name="T112" fmla="*/ 400 w 1273"/>
              <a:gd name="T113" fmla="*/ 1299 h 2075"/>
              <a:gd name="T114" fmla="*/ 233 w 1273"/>
              <a:gd name="T115" fmla="*/ 980 h 2075"/>
              <a:gd name="T116" fmla="*/ 222 w 1273"/>
              <a:gd name="T117" fmla="*/ 965 h 2075"/>
              <a:gd name="T118" fmla="*/ 108 w 1273"/>
              <a:gd name="T119" fmla="*/ 637 h 2075"/>
              <a:gd name="T120" fmla="*/ 637 w 1273"/>
              <a:gd name="T121" fmla="*/ 107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73" h="2075">
                <a:moveTo>
                  <a:pt x="150" y="1046"/>
                </a:moveTo>
                <a:cubicBezTo>
                  <a:pt x="229" y="1145"/>
                  <a:pt x="275" y="1204"/>
                  <a:pt x="292" y="1299"/>
                </a:cubicBezTo>
                <a:cubicBezTo>
                  <a:pt x="282" y="1299"/>
                  <a:pt x="282" y="1299"/>
                  <a:pt x="282" y="1299"/>
                </a:cubicBezTo>
                <a:cubicBezTo>
                  <a:pt x="273" y="1299"/>
                  <a:pt x="265" y="1301"/>
                  <a:pt x="257" y="1304"/>
                </a:cubicBezTo>
                <a:cubicBezTo>
                  <a:pt x="193" y="1327"/>
                  <a:pt x="149" y="1387"/>
                  <a:pt x="149" y="1454"/>
                </a:cubicBezTo>
                <a:cubicBezTo>
                  <a:pt x="149" y="1750"/>
                  <a:pt x="149" y="1750"/>
                  <a:pt x="149" y="1750"/>
                </a:cubicBezTo>
                <a:cubicBezTo>
                  <a:pt x="149" y="1811"/>
                  <a:pt x="184" y="1874"/>
                  <a:pt x="237" y="1907"/>
                </a:cubicBezTo>
                <a:cubicBezTo>
                  <a:pt x="448" y="2038"/>
                  <a:pt x="448" y="2038"/>
                  <a:pt x="448" y="2038"/>
                </a:cubicBezTo>
                <a:cubicBezTo>
                  <a:pt x="483" y="2060"/>
                  <a:pt x="534" y="2075"/>
                  <a:pt x="577" y="2075"/>
                </a:cubicBezTo>
                <a:cubicBezTo>
                  <a:pt x="696" y="2075"/>
                  <a:pt x="696" y="2075"/>
                  <a:pt x="696" y="2075"/>
                </a:cubicBezTo>
                <a:cubicBezTo>
                  <a:pt x="739" y="2075"/>
                  <a:pt x="790" y="2060"/>
                  <a:pt x="826" y="2038"/>
                </a:cubicBezTo>
                <a:cubicBezTo>
                  <a:pt x="1036" y="1907"/>
                  <a:pt x="1036" y="1907"/>
                  <a:pt x="1036" y="1907"/>
                </a:cubicBezTo>
                <a:cubicBezTo>
                  <a:pt x="1089" y="1874"/>
                  <a:pt x="1125" y="1811"/>
                  <a:pt x="1125" y="1750"/>
                </a:cubicBezTo>
                <a:cubicBezTo>
                  <a:pt x="1125" y="1454"/>
                  <a:pt x="1125" y="1454"/>
                  <a:pt x="1125" y="1454"/>
                </a:cubicBezTo>
                <a:cubicBezTo>
                  <a:pt x="1125" y="1384"/>
                  <a:pt x="1077" y="1322"/>
                  <a:pt x="1009" y="1302"/>
                </a:cubicBezTo>
                <a:cubicBezTo>
                  <a:pt x="1003" y="1300"/>
                  <a:pt x="1001" y="1299"/>
                  <a:pt x="981" y="1299"/>
                </a:cubicBezTo>
                <a:cubicBezTo>
                  <a:pt x="997" y="1205"/>
                  <a:pt x="1044" y="1147"/>
                  <a:pt x="1123" y="1047"/>
                </a:cubicBezTo>
                <a:cubicBezTo>
                  <a:pt x="1135" y="1032"/>
                  <a:pt x="1135" y="1032"/>
                  <a:pt x="1135" y="1032"/>
                </a:cubicBezTo>
                <a:cubicBezTo>
                  <a:pt x="1225" y="919"/>
                  <a:pt x="1273" y="782"/>
                  <a:pt x="1273" y="637"/>
                </a:cubicBezTo>
                <a:cubicBezTo>
                  <a:pt x="1273" y="286"/>
                  <a:pt x="988" y="0"/>
                  <a:pt x="637" y="0"/>
                </a:cubicBezTo>
                <a:cubicBezTo>
                  <a:pt x="286" y="0"/>
                  <a:pt x="1" y="286"/>
                  <a:pt x="1" y="637"/>
                </a:cubicBezTo>
                <a:cubicBezTo>
                  <a:pt x="0" y="782"/>
                  <a:pt x="48" y="918"/>
                  <a:pt x="138" y="1032"/>
                </a:cubicBezTo>
                <a:lnTo>
                  <a:pt x="150" y="1046"/>
                </a:lnTo>
                <a:close/>
                <a:moveTo>
                  <a:pt x="266" y="1698"/>
                </a:moveTo>
                <a:cubicBezTo>
                  <a:pt x="266" y="1650"/>
                  <a:pt x="266" y="1650"/>
                  <a:pt x="266" y="1650"/>
                </a:cubicBezTo>
                <a:cubicBezTo>
                  <a:pt x="1008" y="1742"/>
                  <a:pt x="1008" y="1742"/>
                  <a:pt x="1008" y="1742"/>
                </a:cubicBezTo>
                <a:cubicBezTo>
                  <a:pt x="1008" y="1750"/>
                  <a:pt x="1008" y="1750"/>
                  <a:pt x="1008" y="1750"/>
                </a:cubicBezTo>
                <a:cubicBezTo>
                  <a:pt x="1008" y="1762"/>
                  <a:pt x="1002" y="1776"/>
                  <a:pt x="994" y="1788"/>
                </a:cubicBezTo>
                <a:lnTo>
                  <a:pt x="266" y="1698"/>
                </a:lnTo>
                <a:close/>
                <a:moveTo>
                  <a:pt x="1008" y="1683"/>
                </a:moveTo>
                <a:cubicBezTo>
                  <a:pt x="266" y="1591"/>
                  <a:pt x="266" y="1591"/>
                  <a:pt x="266" y="1591"/>
                </a:cubicBezTo>
                <a:cubicBezTo>
                  <a:pt x="266" y="1537"/>
                  <a:pt x="266" y="1537"/>
                  <a:pt x="266" y="1537"/>
                </a:cubicBezTo>
                <a:cubicBezTo>
                  <a:pt x="1008" y="1629"/>
                  <a:pt x="1008" y="1629"/>
                  <a:pt x="1008" y="1629"/>
                </a:cubicBezTo>
                <a:lnTo>
                  <a:pt x="1008" y="1683"/>
                </a:lnTo>
                <a:close/>
                <a:moveTo>
                  <a:pt x="764" y="1939"/>
                </a:moveTo>
                <a:cubicBezTo>
                  <a:pt x="747" y="1949"/>
                  <a:pt x="717" y="1958"/>
                  <a:pt x="696" y="1958"/>
                </a:cubicBezTo>
                <a:cubicBezTo>
                  <a:pt x="577" y="1958"/>
                  <a:pt x="577" y="1958"/>
                  <a:pt x="577" y="1958"/>
                </a:cubicBezTo>
                <a:cubicBezTo>
                  <a:pt x="557" y="1958"/>
                  <a:pt x="527" y="1949"/>
                  <a:pt x="509" y="1939"/>
                </a:cubicBezTo>
                <a:cubicBezTo>
                  <a:pt x="299" y="1808"/>
                  <a:pt x="299" y="1808"/>
                  <a:pt x="299" y="1808"/>
                </a:cubicBezTo>
                <a:cubicBezTo>
                  <a:pt x="283" y="1797"/>
                  <a:pt x="269" y="1776"/>
                  <a:pt x="267" y="1757"/>
                </a:cubicBezTo>
                <a:cubicBezTo>
                  <a:pt x="925" y="1839"/>
                  <a:pt x="925" y="1839"/>
                  <a:pt x="925" y="1839"/>
                </a:cubicBezTo>
                <a:lnTo>
                  <a:pt x="764" y="1939"/>
                </a:lnTo>
                <a:close/>
                <a:moveTo>
                  <a:pt x="1008" y="1454"/>
                </a:moveTo>
                <a:cubicBezTo>
                  <a:pt x="1008" y="1570"/>
                  <a:pt x="1008" y="1570"/>
                  <a:pt x="1008" y="1570"/>
                </a:cubicBezTo>
                <a:cubicBezTo>
                  <a:pt x="266" y="1478"/>
                  <a:pt x="266" y="1478"/>
                  <a:pt x="266" y="1478"/>
                </a:cubicBezTo>
                <a:cubicBezTo>
                  <a:pt x="266" y="1454"/>
                  <a:pt x="266" y="1454"/>
                  <a:pt x="266" y="1454"/>
                </a:cubicBezTo>
                <a:cubicBezTo>
                  <a:pt x="266" y="1437"/>
                  <a:pt x="277" y="1422"/>
                  <a:pt x="293" y="1416"/>
                </a:cubicBezTo>
                <a:cubicBezTo>
                  <a:pt x="305" y="1416"/>
                  <a:pt x="305" y="1416"/>
                  <a:pt x="305" y="1416"/>
                </a:cubicBezTo>
                <a:cubicBezTo>
                  <a:pt x="806" y="1416"/>
                  <a:pt x="948" y="1416"/>
                  <a:pt x="982" y="1416"/>
                </a:cubicBezTo>
                <a:cubicBezTo>
                  <a:pt x="997" y="1423"/>
                  <a:pt x="1008" y="1438"/>
                  <a:pt x="1008" y="1454"/>
                </a:cubicBezTo>
                <a:close/>
                <a:moveTo>
                  <a:pt x="637" y="107"/>
                </a:moveTo>
                <a:cubicBezTo>
                  <a:pt x="929" y="107"/>
                  <a:pt x="1166" y="345"/>
                  <a:pt x="1166" y="637"/>
                </a:cubicBezTo>
                <a:cubicBezTo>
                  <a:pt x="1166" y="757"/>
                  <a:pt x="1126" y="871"/>
                  <a:pt x="1051" y="965"/>
                </a:cubicBezTo>
                <a:cubicBezTo>
                  <a:pt x="1039" y="981"/>
                  <a:pt x="1039" y="981"/>
                  <a:pt x="1039" y="981"/>
                </a:cubicBezTo>
                <a:cubicBezTo>
                  <a:pt x="951" y="1091"/>
                  <a:pt x="891" y="1167"/>
                  <a:pt x="873" y="1299"/>
                </a:cubicBezTo>
                <a:cubicBezTo>
                  <a:pt x="822" y="1299"/>
                  <a:pt x="760" y="1299"/>
                  <a:pt x="695" y="1299"/>
                </a:cubicBezTo>
                <a:cubicBezTo>
                  <a:pt x="592" y="1299"/>
                  <a:pt x="481" y="1299"/>
                  <a:pt x="400" y="1299"/>
                </a:cubicBezTo>
                <a:cubicBezTo>
                  <a:pt x="382" y="1166"/>
                  <a:pt x="322" y="1090"/>
                  <a:pt x="233" y="980"/>
                </a:cubicBezTo>
                <a:cubicBezTo>
                  <a:pt x="222" y="965"/>
                  <a:pt x="222" y="965"/>
                  <a:pt x="222" y="965"/>
                </a:cubicBezTo>
                <a:cubicBezTo>
                  <a:pt x="147" y="871"/>
                  <a:pt x="108" y="757"/>
                  <a:pt x="108" y="637"/>
                </a:cubicBezTo>
                <a:cubicBezTo>
                  <a:pt x="108" y="345"/>
                  <a:pt x="345" y="107"/>
                  <a:pt x="63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0" name="Group 239"/>
          <p:cNvGrpSpPr/>
          <p:nvPr/>
        </p:nvGrpSpPr>
        <p:grpSpPr>
          <a:xfrm>
            <a:off x="7998269" y="2237327"/>
            <a:ext cx="347824" cy="347755"/>
            <a:chOff x="7938" y="-3175"/>
            <a:chExt cx="8029575" cy="8027988"/>
          </a:xfrm>
          <a:solidFill>
            <a:schemeClr val="bg1"/>
          </a:solidFill>
        </p:grpSpPr>
        <p:sp>
          <p:nvSpPr>
            <p:cNvPr id="241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2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8003017" y="3484628"/>
            <a:ext cx="357378" cy="290664"/>
            <a:chOff x="3175" y="0"/>
            <a:chExt cx="9269413" cy="7539038"/>
          </a:xfrm>
          <a:solidFill>
            <a:schemeClr val="bg1"/>
          </a:solidFill>
        </p:grpSpPr>
        <p:sp>
          <p:nvSpPr>
            <p:cNvPr id="244" name="Freeform 28"/>
            <p:cNvSpPr>
              <a:spLocks noEditPoints="1"/>
            </p:cNvSpPr>
            <p:nvPr/>
          </p:nvSpPr>
          <p:spPr bwMode="auto">
            <a:xfrm>
              <a:off x="3175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251 h 2007"/>
                <a:gd name="T4" fmla="*/ 118 w 2469"/>
                <a:gd name="T5" fmla="*/ 251 h 2007"/>
                <a:gd name="T6" fmla="*/ 118 w 2469"/>
                <a:gd name="T7" fmla="*/ 1489 h 2007"/>
                <a:gd name="T8" fmla="*/ 1168 w 2469"/>
                <a:gd name="T9" fmla="*/ 1489 h 2007"/>
                <a:gd name="T10" fmla="*/ 1168 w 2469"/>
                <a:gd name="T11" fmla="*/ 1818 h 2007"/>
                <a:gd name="T12" fmla="*/ 855 w 2469"/>
                <a:gd name="T13" fmla="*/ 1818 h 2007"/>
                <a:gd name="T14" fmla="*/ 732 w 2469"/>
                <a:gd name="T15" fmla="*/ 1923 h 2007"/>
                <a:gd name="T16" fmla="*/ 732 w 2469"/>
                <a:gd name="T17" fmla="*/ 2007 h 2007"/>
                <a:gd name="T18" fmla="*/ 1738 w 2469"/>
                <a:gd name="T19" fmla="*/ 2007 h 2007"/>
                <a:gd name="T20" fmla="*/ 1738 w 2469"/>
                <a:gd name="T21" fmla="*/ 1923 h 2007"/>
                <a:gd name="T22" fmla="*/ 1614 w 2469"/>
                <a:gd name="T23" fmla="*/ 1818 h 2007"/>
                <a:gd name="T24" fmla="*/ 1302 w 2469"/>
                <a:gd name="T25" fmla="*/ 1818 h 2007"/>
                <a:gd name="T26" fmla="*/ 1302 w 2469"/>
                <a:gd name="T27" fmla="*/ 1489 h 2007"/>
                <a:gd name="T28" fmla="*/ 2351 w 2469"/>
                <a:gd name="T29" fmla="*/ 1489 h 2007"/>
                <a:gd name="T30" fmla="*/ 2351 w 2469"/>
                <a:gd name="T31" fmla="*/ 251 h 2007"/>
                <a:gd name="T32" fmla="*/ 2469 w 2469"/>
                <a:gd name="T33" fmla="*/ 251 h 2007"/>
                <a:gd name="T34" fmla="*/ 2469 w 2469"/>
                <a:gd name="T35" fmla="*/ 0 h 2007"/>
                <a:gd name="T36" fmla="*/ 0 w 2469"/>
                <a:gd name="T37" fmla="*/ 0 h 2007"/>
                <a:gd name="T38" fmla="*/ 2217 w 2469"/>
                <a:gd name="T39" fmla="*/ 1355 h 2007"/>
                <a:gd name="T40" fmla="*/ 253 w 2469"/>
                <a:gd name="T41" fmla="*/ 1355 h 2007"/>
                <a:gd name="T42" fmla="*/ 253 w 2469"/>
                <a:gd name="T43" fmla="*/ 257 h 2007"/>
                <a:gd name="T44" fmla="*/ 2217 w 2469"/>
                <a:gd name="T45" fmla="*/ 257 h 2007"/>
                <a:gd name="T46" fmla="*/ 2217 w 2469"/>
                <a:gd name="T47" fmla="*/ 1355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5" name="Freeform 29"/>
            <p:cNvSpPr>
              <a:spLocks noEditPoints="1"/>
            </p:cNvSpPr>
            <p:nvPr/>
          </p:nvSpPr>
          <p:spPr bwMode="auto">
            <a:xfrm>
              <a:off x="1466850" y="1352550"/>
              <a:ext cx="6345238" cy="3349625"/>
            </a:xfrm>
            <a:custGeom>
              <a:avLst/>
              <a:gdLst>
                <a:gd name="T0" fmla="*/ 113 w 1690"/>
                <a:gd name="T1" fmla="*/ 892 h 892"/>
                <a:gd name="T2" fmla="*/ 227 w 1690"/>
                <a:gd name="T3" fmla="*/ 778 h 892"/>
                <a:gd name="T4" fmla="*/ 218 w 1690"/>
                <a:gd name="T5" fmla="*/ 735 h 892"/>
                <a:gd name="T6" fmla="*/ 472 w 1690"/>
                <a:gd name="T7" fmla="*/ 530 h 892"/>
                <a:gd name="T8" fmla="*/ 549 w 1690"/>
                <a:gd name="T9" fmla="*/ 560 h 892"/>
                <a:gd name="T10" fmla="*/ 646 w 1690"/>
                <a:gd name="T11" fmla="*/ 507 h 892"/>
                <a:gd name="T12" fmla="*/ 897 w 1690"/>
                <a:gd name="T13" fmla="*/ 637 h 892"/>
                <a:gd name="T14" fmla="*/ 895 w 1690"/>
                <a:gd name="T15" fmla="*/ 659 h 892"/>
                <a:gd name="T16" fmla="*/ 1008 w 1690"/>
                <a:gd name="T17" fmla="*/ 773 h 892"/>
                <a:gd name="T18" fmla="*/ 1122 w 1690"/>
                <a:gd name="T19" fmla="*/ 659 h 892"/>
                <a:gd name="T20" fmla="*/ 1109 w 1690"/>
                <a:gd name="T21" fmla="*/ 607 h 892"/>
                <a:gd name="T22" fmla="*/ 1520 w 1690"/>
                <a:gd name="T23" fmla="*/ 213 h 892"/>
                <a:gd name="T24" fmla="*/ 1576 w 1690"/>
                <a:gd name="T25" fmla="*/ 228 h 892"/>
                <a:gd name="T26" fmla="*/ 1690 w 1690"/>
                <a:gd name="T27" fmla="*/ 114 h 892"/>
                <a:gd name="T28" fmla="*/ 1576 w 1690"/>
                <a:gd name="T29" fmla="*/ 0 h 892"/>
                <a:gd name="T30" fmla="*/ 1463 w 1690"/>
                <a:gd name="T31" fmla="*/ 114 h 892"/>
                <a:gd name="T32" fmla="*/ 1475 w 1690"/>
                <a:gd name="T33" fmla="*/ 167 h 892"/>
                <a:gd name="T34" fmla="*/ 1065 w 1690"/>
                <a:gd name="T35" fmla="*/ 561 h 892"/>
                <a:gd name="T36" fmla="*/ 1008 w 1690"/>
                <a:gd name="T37" fmla="*/ 546 h 892"/>
                <a:gd name="T38" fmla="*/ 926 w 1690"/>
                <a:gd name="T39" fmla="*/ 581 h 892"/>
                <a:gd name="T40" fmla="*/ 663 w 1690"/>
                <a:gd name="T41" fmla="*/ 444 h 892"/>
                <a:gd name="T42" fmla="*/ 549 w 1690"/>
                <a:gd name="T43" fmla="*/ 333 h 892"/>
                <a:gd name="T44" fmla="*/ 436 w 1690"/>
                <a:gd name="T45" fmla="*/ 446 h 892"/>
                <a:gd name="T46" fmla="*/ 439 w 1690"/>
                <a:gd name="T47" fmla="*/ 474 h 892"/>
                <a:gd name="T48" fmla="*/ 178 w 1690"/>
                <a:gd name="T49" fmla="*/ 685 h 892"/>
                <a:gd name="T50" fmla="*/ 113 w 1690"/>
                <a:gd name="T51" fmla="*/ 665 h 892"/>
                <a:gd name="T52" fmla="*/ 0 w 1690"/>
                <a:gd name="T53" fmla="*/ 778 h 892"/>
                <a:gd name="T54" fmla="*/ 113 w 1690"/>
                <a:gd name="T55" fmla="*/ 892 h 892"/>
                <a:gd name="T56" fmla="*/ 1576 w 1690"/>
                <a:gd name="T57" fmla="*/ 64 h 892"/>
                <a:gd name="T58" fmla="*/ 1626 w 1690"/>
                <a:gd name="T59" fmla="*/ 114 h 892"/>
                <a:gd name="T60" fmla="*/ 1576 w 1690"/>
                <a:gd name="T61" fmla="*/ 164 h 892"/>
                <a:gd name="T62" fmla="*/ 1526 w 1690"/>
                <a:gd name="T63" fmla="*/ 114 h 892"/>
                <a:gd name="T64" fmla="*/ 1576 w 1690"/>
                <a:gd name="T65" fmla="*/ 64 h 892"/>
                <a:gd name="T66" fmla="*/ 1008 w 1690"/>
                <a:gd name="T67" fmla="*/ 609 h 892"/>
                <a:gd name="T68" fmla="*/ 1058 w 1690"/>
                <a:gd name="T69" fmla="*/ 659 h 892"/>
                <a:gd name="T70" fmla="*/ 1008 w 1690"/>
                <a:gd name="T71" fmla="*/ 709 h 892"/>
                <a:gd name="T72" fmla="*/ 958 w 1690"/>
                <a:gd name="T73" fmla="*/ 659 h 892"/>
                <a:gd name="T74" fmla="*/ 1008 w 1690"/>
                <a:gd name="T75" fmla="*/ 609 h 892"/>
                <a:gd name="T76" fmla="*/ 549 w 1690"/>
                <a:gd name="T77" fmla="*/ 396 h 892"/>
                <a:gd name="T78" fmla="*/ 599 w 1690"/>
                <a:gd name="T79" fmla="*/ 446 h 892"/>
                <a:gd name="T80" fmla="*/ 549 w 1690"/>
                <a:gd name="T81" fmla="*/ 496 h 892"/>
                <a:gd name="T82" fmla="*/ 500 w 1690"/>
                <a:gd name="T83" fmla="*/ 446 h 892"/>
                <a:gd name="T84" fmla="*/ 549 w 1690"/>
                <a:gd name="T85" fmla="*/ 396 h 892"/>
                <a:gd name="T86" fmla="*/ 113 w 1690"/>
                <a:gd name="T87" fmla="*/ 728 h 892"/>
                <a:gd name="T88" fmla="*/ 163 w 1690"/>
                <a:gd name="T89" fmla="*/ 778 h 892"/>
                <a:gd name="T90" fmla="*/ 113 w 1690"/>
                <a:gd name="T91" fmla="*/ 828 h 892"/>
                <a:gd name="T92" fmla="*/ 63 w 1690"/>
                <a:gd name="T93" fmla="*/ 778 h 892"/>
                <a:gd name="T94" fmla="*/ 113 w 1690"/>
                <a:gd name="T95" fmla="*/ 72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1" name="Imagem 40">
            <a:extLst>
              <a:ext uri="{FF2B5EF4-FFF2-40B4-BE49-F238E27FC236}">
                <a16:creationId xmlns:a16="http://schemas.microsoft.com/office/drawing/2014/main" id="{A70583B2-33E7-40A7-9BDE-A896D43900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277EC33-6DC8-4D53-BDDC-152432402C2B}"/>
              </a:ext>
            </a:extLst>
          </p:cNvPr>
          <p:cNvSpPr/>
          <p:nvPr/>
        </p:nvSpPr>
        <p:spPr>
          <a:xfrm>
            <a:off x="4924958" y="1265398"/>
            <a:ext cx="2349213" cy="3223475"/>
          </a:xfrm>
          <a:prstGeom prst="rect">
            <a:avLst/>
          </a:prstGeom>
          <a:solidFill>
            <a:srgbClr val="2A465C"/>
          </a:solidFill>
          <a:ln>
            <a:solidFill>
              <a:srgbClr val="2A46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9F8B516-A08B-47E5-B41A-919A9D656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8069" r="5552" b="15798"/>
          <a:stretch/>
        </p:blipFill>
        <p:spPr>
          <a:xfrm>
            <a:off x="4924957" y="1265398"/>
            <a:ext cx="2383047" cy="3223475"/>
          </a:xfrm>
        </p:spPr>
      </p:pic>
    </p:spTree>
    <p:extLst>
      <p:ext uri="{BB962C8B-B14F-4D97-AF65-F5344CB8AC3E}">
        <p14:creationId xmlns:p14="http://schemas.microsoft.com/office/powerpoint/2010/main" val="33867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232" grpId="0" animBg="1"/>
      <p:bldP spid="23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Espaço Reservado para Imagem 48">
            <a:extLst>
              <a:ext uri="{FF2B5EF4-FFF2-40B4-BE49-F238E27FC236}">
                <a16:creationId xmlns:a16="http://schemas.microsoft.com/office/drawing/2014/main" id="{A5F2C47C-8AFE-483B-B3FB-2DF07701BC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r="11600"/>
          <a:stretch>
            <a:fillRect/>
          </a:stretch>
        </p:blipFill>
        <p:spPr>
          <a:xfrm>
            <a:off x="10221494" y="214876"/>
            <a:ext cx="1659846" cy="1865870"/>
          </a:xfrm>
        </p:spPr>
      </p:pic>
      <p:pic>
        <p:nvPicPr>
          <p:cNvPr id="47" name="Espaço Reservado para Imagem 46">
            <a:extLst>
              <a:ext uri="{FF2B5EF4-FFF2-40B4-BE49-F238E27FC236}">
                <a16:creationId xmlns:a16="http://schemas.microsoft.com/office/drawing/2014/main" id="{03ED3100-1C8D-4CFE-A136-5F37EE1A9DD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5" r="16615"/>
          <a:stretch>
            <a:fillRect/>
          </a:stretch>
        </p:blipFill>
        <p:spPr>
          <a:xfrm>
            <a:off x="8457417" y="4638420"/>
            <a:ext cx="1662639" cy="1923018"/>
          </a:xfrm>
        </p:spPr>
      </p:pic>
      <p:pic>
        <p:nvPicPr>
          <p:cNvPr id="31" name="Espaço Reservado para Imagem 30">
            <a:extLst>
              <a:ext uri="{FF2B5EF4-FFF2-40B4-BE49-F238E27FC236}">
                <a16:creationId xmlns:a16="http://schemas.microsoft.com/office/drawing/2014/main" id="{77E8D941-8FC0-4362-B77F-712F88456FA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311659" y="4638420"/>
            <a:ext cx="1711032" cy="1923018"/>
          </a:xfrm>
        </p:spPr>
      </p:pic>
      <p:pic>
        <p:nvPicPr>
          <p:cNvPr id="43" name="Espaço Reservado para Imagem 42">
            <a:extLst>
              <a:ext uri="{FF2B5EF4-FFF2-40B4-BE49-F238E27FC236}">
                <a16:creationId xmlns:a16="http://schemas.microsoft.com/office/drawing/2014/main" id="{26541FF2-FE9B-4C34-A940-0F091EAC74D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10219038" y="4638420"/>
            <a:ext cx="1662640" cy="1923018"/>
          </a:xfrm>
        </p:spPr>
      </p:pic>
      <p:pic>
        <p:nvPicPr>
          <p:cNvPr id="37" name="Espaço Reservado para Imagem 36">
            <a:extLst>
              <a:ext uri="{FF2B5EF4-FFF2-40B4-BE49-F238E27FC236}">
                <a16:creationId xmlns:a16="http://schemas.microsoft.com/office/drawing/2014/main" id="{67D02F96-2F5F-4B41-A652-ED575B8C34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2169417" y="4666994"/>
            <a:ext cx="1660184" cy="1865870"/>
          </a:xfrm>
        </p:spPr>
      </p:pic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D5569106-65D6-4A0D-B788-1A7C2EA3B71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-36179" r="555" b="-14229"/>
          <a:stretch/>
        </p:blipFill>
        <p:spPr>
          <a:xfrm>
            <a:off x="955743" y="2197184"/>
            <a:ext cx="2133895" cy="1972619"/>
          </a:xfrm>
        </p:spPr>
      </p:pic>
      <p:pic>
        <p:nvPicPr>
          <p:cNvPr id="35" name="Espaço Reservado para Imagem 34">
            <a:extLst>
              <a:ext uri="{FF2B5EF4-FFF2-40B4-BE49-F238E27FC236}">
                <a16:creationId xmlns:a16="http://schemas.microsoft.com/office/drawing/2014/main" id="{ED402DC2-2947-4B10-81FE-D8AB1AA117D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039" r="363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44" r="59608"/>
          <a:stretch/>
        </p:blipFill>
        <p:spPr>
          <a:xfrm>
            <a:off x="5073345" y="4864100"/>
            <a:ext cx="2034000" cy="2286000"/>
          </a:xfrm>
        </p:spPr>
      </p:pic>
      <p:pic>
        <p:nvPicPr>
          <p:cNvPr id="41" name="Espaço Reservado para Imagem 40">
            <a:extLst>
              <a:ext uri="{FF2B5EF4-FFF2-40B4-BE49-F238E27FC236}">
                <a16:creationId xmlns:a16="http://schemas.microsoft.com/office/drawing/2014/main" id="{91F05A5E-84E3-4BBB-9281-4DA33BF108E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r="62369"/>
          <a:stretch/>
        </p:blipFill>
        <p:spPr>
          <a:xfrm>
            <a:off x="5309600" y="3132438"/>
            <a:ext cx="1727276" cy="2286000"/>
          </a:xfrm>
        </p:spPr>
      </p:pic>
      <p:pic>
        <p:nvPicPr>
          <p:cNvPr id="39" name="Espaço Reservado para Imagem 38">
            <a:extLst>
              <a:ext uri="{FF2B5EF4-FFF2-40B4-BE49-F238E27FC236}">
                <a16:creationId xmlns:a16="http://schemas.microsoft.com/office/drawing/2014/main" id="{83549D86-DE0E-4DDF-ACE8-4363054250C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5521"/>
          <a:stretch>
            <a:fillRect/>
          </a:stretch>
        </p:blipFill>
        <p:spPr>
          <a:xfrm>
            <a:off x="8459873" y="211784"/>
            <a:ext cx="1660184" cy="1865870"/>
          </a:xfrm>
        </p:spPr>
      </p:pic>
      <p:pic>
        <p:nvPicPr>
          <p:cNvPr id="33" name="Espaço Reservado para Imagem 32">
            <a:extLst>
              <a:ext uri="{FF2B5EF4-FFF2-40B4-BE49-F238E27FC236}">
                <a16:creationId xmlns:a16="http://schemas.microsoft.com/office/drawing/2014/main" id="{B8FEDD81-A235-4384-BB77-6036D05516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2872"/>
          <a:stretch/>
        </p:blipFill>
        <p:spPr>
          <a:xfrm>
            <a:off x="8632338" y="2570205"/>
            <a:ext cx="2975436" cy="1458088"/>
          </a:xfrm>
        </p:spPr>
      </p:pic>
      <p:pic>
        <p:nvPicPr>
          <p:cNvPr id="45" name="Espaço Reservado para Imagem 44">
            <a:extLst>
              <a:ext uri="{FF2B5EF4-FFF2-40B4-BE49-F238E27FC236}">
                <a16:creationId xmlns:a16="http://schemas.microsoft.com/office/drawing/2014/main" id="{362E1E28-24DD-4B44-954B-FF0B76983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5486"/>
          <a:stretch>
            <a:fillRect/>
          </a:stretch>
        </p:blipFill>
        <p:spPr>
          <a:xfrm>
            <a:off x="2032136" y="210065"/>
            <a:ext cx="1660184" cy="1865871"/>
          </a:xfrm>
        </p:spPr>
      </p:pic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EB9664DF-27E0-472A-821D-FDA7B1CAAD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r="18515"/>
          <a:stretch>
            <a:fillRect/>
          </a:stretch>
        </p:blipFill>
        <p:spPr>
          <a:xfrm>
            <a:off x="310660" y="210066"/>
            <a:ext cx="1660184" cy="1865870"/>
          </a:xfrm>
        </p:spPr>
      </p:pic>
      <p:sp>
        <p:nvSpPr>
          <p:cNvPr id="88" name="TextBox 9">
            <a:extLst>
              <a:ext uri="{FF2B5EF4-FFF2-40B4-BE49-F238E27FC236}">
                <a16:creationId xmlns:a16="http://schemas.microsoft.com/office/drawing/2014/main" id="{E62E120B-C8C1-4765-8A3E-9B5CE163C06F}"/>
              </a:ext>
            </a:extLst>
          </p:cNvPr>
          <p:cNvSpPr txBox="1"/>
          <p:nvPr/>
        </p:nvSpPr>
        <p:spPr>
          <a:xfrm>
            <a:off x="4494440" y="584878"/>
            <a:ext cx="32031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Tecnologias</a:t>
            </a:r>
          </a:p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utilizadas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5B138B4A-A81A-4C55-AC4E-1DC6551EF367}"/>
              </a:ext>
            </a:extLst>
          </p:cNvPr>
          <p:cNvSpPr txBox="1"/>
          <p:nvPr/>
        </p:nvSpPr>
        <p:spPr>
          <a:xfrm>
            <a:off x="4617025" y="201106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6F7A3985-282D-4DFF-B605-C955F06DAFE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0351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14333" y="680759"/>
            <a:ext cx="3363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Monetização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890760" y="2248485"/>
            <a:ext cx="2410480" cy="3839239"/>
            <a:chOff x="1811190" y="2126712"/>
            <a:chExt cx="2410480" cy="3839239"/>
          </a:xfrm>
        </p:grpSpPr>
        <p:sp>
          <p:nvSpPr>
            <p:cNvPr id="64" name="Rounded Rectangle 63"/>
            <p:cNvSpPr/>
            <p:nvPr/>
          </p:nvSpPr>
          <p:spPr>
            <a:xfrm>
              <a:off x="1811190" y="2126712"/>
              <a:ext cx="2410480" cy="3839239"/>
            </a:xfrm>
            <a:prstGeom prst="roundRect">
              <a:avLst/>
            </a:prstGeom>
            <a:noFill/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1282" y="2330565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tx2"/>
                  </a:solidFill>
                  <a:latin typeface="+mj-lt"/>
                </a:rPr>
                <a:t>Pro+</a:t>
              </a:r>
              <a:endParaRPr lang="en-US" sz="2800" b="1" dirty="0">
                <a:solidFill>
                  <a:schemeClr val="tx2"/>
                </a:solidFill>
                <a:latin typeface="+mj-lt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982845" y="2880535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812411" y="3462869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Funcionalidades anteriores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12411" y="3855770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+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12411" y="4257148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Sem anúncios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11282" y="5166531"/>
              <a:ext cx="1810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tx2"/>
                  </a:solidFill>
                  <a:latin typeface="+mj-lt"/>
                </a:rPr>
                <a:t>R$ 10</a:t>
              </a:r>
              <a:endParaRPr lang="en-US" sz="3600" b="1" dirty="0">
                <a:solidFill>
                  <a:schemeClr val="tx2"/>
                </a:solidFill>
                <a:latin typeface="+mj-lt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982845" y="5153690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1811189" y="2248484"/>
            <a:ext cx="2410480" cy="3839239"/>
            <a:chOff x="4890760" y="2126712"/>
            <a:chExt cx="2410480" cy="3839239"/>
          </a:xfrm>
        </p:grpSpPr>
        <p:sp>
          <p:nvSpPr>
            <p:cNvPr id="96" name="Rounded Rectangle 95"/>
            <p:cNvSpPr/>
            <p:nvPr/>
          </p:nvSpPr>
          <p:spPr>
            <a:xfrm>
              <a:off x="4890760" y="2126712"/>
              <a:ext cx="2410480" cy="3839239"/>
            </a:xfrm>
            <a:prstGeom prst="roundRect">
              <a:avLst/>
            </a:prstGeom>
            <a:noFill/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90852" y="2330564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+mj-lt"/>
                </a:rPr>
                <a:t>Pro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5062415" y="2880535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891981" y="3067453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Enviar dúvida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91981" y="3460354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Enviar Conteúdo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891981" y="3861732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Acessar dúvidas e conteúdos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891981" y="4260122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Responder as postagens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1981" y="4645655"/>
              <a:ext cx="240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tx2"/>
                  </a:solidFill>
                </a:rPr>
                <a:t>Pesquisas personalizadas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5062415" y="5153690"/>
              <a:ext cx="2067171" cy="0"/>
            </a:xfrm>
            <a:prstGeom prst="line">
              <a:avLst/>
            </a:prstGeom>
            <a:ln w="25400">
              <a:solidFill>
                <a:schemeClr val="tx2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190852" y="5166531"/>
              <a:ext cx="1810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tx2"/>
                  </a:solidFill>
                  <a:latin typeface="+mj-lt"/>
                </a:rPr>
                <a:t>Gratuito</a:t>
              </a:r>
              <a:endParaRPr lang="en-US" sz="3600" b="1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70331" y="2248485"/>
            <a:ext cx="2410480" cy="3839239"/>
            <a:chOff x="7970331" y="2126712"/>
            <a:chExt cx="2410480" cy="3839239"/>
          </a:xfrm>
        </p:grpSpPr>
        <p:sp>
          <p:nvSpPr>
            <p:cNvPr id="107" name="Rounded Rectangle 106"/>
            <p:cNvSpPr/>
            <p:nvPr/>
          </p:nvSpPr>
          <p:spPr>
            <a:xfrm>
              <a:off x="7970331" y="2126712"/>
              <a:ext cx="2410480" cy="3839239"/>
            </a:xfrm>
            <a:prstGeom prst="roundRect">
              <a:avLst/>
            </a:prstGeom>
            <a:noFill/>
            <a:ln w="25400">
              <a:solidFill>
                <a:schemeClr val="accent5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70423" y="2330563"/>
              <a:ext cx="1810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accent5"/>
                  </a:solidFill>
                  <a:latin typeface="+mj-lt"/>
                </a:rPr>
                <a:t>ProS+</a:t>
              </a:r>
              <a:endParaRPr lang="en-US" sz="2800" b="1" dirty="0">
                <a:solidFill>
                  <a:schemeClr val="accent5"/>
                </a:solidFill>
                <a:latin typeface="+mj-lt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141986" y="2880535"/>
              <a:ext cx="2067171" cy="0"/>
            </a:xfrm>
            <a:prstGeom prst="line">
              <a:avLst/>
            </a:prstGeom>
            <a:ln w="25400">
              <a:solidFill>
                <a:schemeClr val="accent5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141986" y="5153690"/>
              <a:ext cx="2067171" cy="0"/>
            </a:xfrm>
            <a:prstGeom prst="line">
              <a:avLst/>
            </a:prstGeom>
            <a:ln w="25400">
              <a:solidFill>
                <a:schemeClr val="accent5">
                  <a:alpha val="4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270423" y="5166531"/>
              <a:ext cx="1810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600" b="1" dirty="0">
                  <a:solidFill>
                    <a:schemeClr val="accent5"/>
                  </a:solidFill>
                  <a:latin typeface="+mj-lt"/>
                </a:rPr>
                <a:t>$</a:t>
              </a:r>
              <a:r>
                <a:rPr lang="pt-BR" sz="3600" b="1" dirty="0">
                  <a:solidFill>
                    <a:schemeClr val="accent5"/>
                  </a:solidFill>
                  <a:latin typeface="+mj-lt"/>
                </a:rPr>
                <a:t>8/mês</a:t>
              </a:r>
              <a:endParaRPr lang="en-US" sz="3600" b="1" dirty="0">
                <a:solidFill>
                  <a:schemeClr val="accent5"/>
                </a:solidFill>
                <a:latin typeface="+mj-lt"/>
              </a:endParaRPr>
            </a:p>
          </p:txBody>
        </p:sp>
      </p:grpSp>
      <p:sp>
        <p:nvSpPr>
          <p:cNvPr id="37" name="TextBox 87">
            <a:extLst>
              <a:ext uri="{FF2B5EF4-FFF2-40B4-BE49-F238E27FC236}">
                <a16:creationId xmlns:a16="http://schemas.microsoft.com/office/drawing/2014/main" id="{629DE375-45B6-47A8-B331-131D039ED6FB}"/>
              </a:ext>
            </a:extLst>
          </p:cNvPr>
          <p:cNvSpPr txBox="1"/>
          <p:nvPr/>
        </p:nvSpPr>
        <p:spPr>
          <a:xfrm>
            <a:off x="7971553" y="3491236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Funcionalidades anteriores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8" name="TextBox 88">
            <a:extLst>
              <a:ext uri="{FF2B5EF4-FFF2-40B4-BE49-F238E27FC236}">
                <a16:creationId xmlns:a16="http://schemas.microsoft.com/office/drawing/2014/main" id="{E785303D-83BD-4E01-851B-420604C8FF0C}"/>
              </a:ext>
            </a:extLst>
          </p:cNvPr>
          <p:cNvSpPr txBox="1"/>
          <p:nvPr/>
        </p:nvSpPr>
        <p:spPr>
          <a:xfrm>
            <a:off x="7971553" y="3884137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+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9" name="TextBox 89">
            <a:extLst>
              <a:ext uri="{FF2B5EF4-FFF2-40B4-BE49-F238E27FC236}">
                <a16:creationId xmlns:a16="http://schemas.microsoft.com/office/drawing/2014/main" id="{820B87A6-5FBB-4661-875B-60101E690C58}"/>
              </a:ext>
            </a:extLst>
          </p:cNvPr>
          <p:cNvSpPr txBox="1"/>
          <p:nvPr/>
        </p:nvSpPr>
        <p:spPr>
          <a:xfrm>
            <a:off x="7971553" y="4285515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Acesso a conteúdos exclusivos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0" name="TextBox 89">
            <a:extLst>
              <a:ext uri="{FF2B5EF4-FFF2-40B4-BE49-F238E27FC236}">
                <a16:creationId xmlns:a16="http://schemas.microsoft.com/office/drawing/2014/main" id="{DFF2215E-3A65-4541-80EA-A56722C326A4}"/>
              </a:ext>
            </a:extLst>
          </p:cNvPr>
          <p:cNvSpPr txBox="1"/>
          <p:nvPr/>
        </p:nvSpPr>
        <p:spPr>
          <a:xfrm>
            <a:off x="7970331" y="4667229"/>
            <a:ext cx="240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Acesso com profissionais da área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TextBox 50">
            <a:extLst>
              <a:ext uri="{FF2B5EF4-FFF2-40B4-BE49-F238E27FC236}">
                <a16:creationId xmlns:a16="http://schemas.microsoft.com/office/drawing/2014/main" id="{A1051ABD-E585-486E-A150-BE3068743FA4}"/>
              </a:ext>
            </a:extLst>
          </p:cNvPr>
          <p:cNvSpPr txBox="1"/>
          <p:nvPr/>
        </p:nvSpPr>
        <p:spPr>
          <a:xfrm>
            <a:off x="5190852" y="6177241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+mj-lt"/>
              </a:rPr>
              <a:t>Proposta futura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50">
            <a:extLst>
              <a:ext uri="{FF2B5EF4-FFF2-40B4-BE49-F238E27FC236}">
                <a16:creationId xmlns:a16="http://schemas.microsoft.com/office/drawing/2014/main" id="{707E7F2F-6C7D-48DF-A05E-D3FCDB12BD00}"/>
              </a:ext>
            </a:extLst>
          </p:cNvPr>
          <p:cNvSpPr txBox="1"/>
          <p:nvPr/>
        </p:nvSpPr>
        <p:spPr>
          <a:xfrm>
            <a:off x="8270423" y="6177241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+mj-lt"/>
              </a:rPr>
              <a:t>Proposta futura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8276D85-B131-40DE-9903-6703707F49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28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1579303" y="269322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0" name="Freeform 6"/>
          <p:cNvSpPr>
            <a:spLocks/>
          </p:cNvSpPr>
          <p:nvPr/>
        </p:nvSpPr>
        <p:spPr bwMode="auto">
          <a:xfrm>
            <a:off x="3065901" y="267605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2" name="Freeform 6"/>
          <p:cNvSpPr>
            <a:spLocks/>
          </p:cNvSpPr>
          <p:nvPr/>
        </p:nvSpPr>
        <p:spPr bwMode="auto">
          <a:xfrm>
            <a:off x="4551399" y="267605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4" name="Freeform 6"/>
          <p:cNvSpPr>
            <a:spLocks/>
          </p:cNvSpPr>
          <p:nvPr/>
        </p:nvSpPr>
        <p:spPr bwMode="auto">
          <a:xfrm>
            <a:off x="6060885" y="2676051"/>
            <a:ext cx="607598" cy="386502"/>
          </a:xfrm>
          <a:custGeom>
            <a:avLst/>
            <a:gdLst>
              <a:gd name="T0" fmla="*/ 737 w 769"/>
              <a:gd name="T1" fmla="*/ 91 h 489"/>
              <a:gd name="T2" fmla="*/ 369 w 769"/>
              <a:gd name="T3" fmla="*/ 83 h 489"/>
              <a:gd name="T4" fmla="*/ 163 w 769"/>
              <a:gd name="T5" fmla="*/ 0 h 489"/>
              <a:gd name="T6" fmla="*/ 26 w 769"/>
              <a:gd name="T7" fmla="*/ 122 h 489"/>
              <a:gd name="T8" fmla="*/ 0 w 769"/>
              <a:gd name="T9" fmla="*/ 186 h 489"/>
              <a:gd name="T10" fmla="*/ 0 w 769"/>
              <a:gd name="T11" fmla="*/ 223 h 489"/>
              <a:gd name="T12" fmla="*/ 237 w 769"/>
              <a:gd name="T13" fmla="*/ 469 h 489"/>
              <a:gd name="T14" fmla="*/ 297 w 769"/>
              <a:gd name="T15" fmla="*/ 489 h 489"/>
              <a:gd name="T16" fmla="*/ 360 w 769"/>
              <a:gd name="T17" fmla="*/ 454 h 489"/>
              <a:gd name="T18" fmla="*/ 660 w 769"/>
              <a:gd name="T19" fmla="*/ 154 h 489"/>
              <a:gd name="T20" fmla="*/ 769 w 769"/>
              <a:gd name="T21" fmla="*/ 154 h 489"/>
              <a:gd name="T22" fmla="*/ 737 w 769"/>
              <a:gd name="T23" fmla="*/ 9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89">
                <a:moveTo>
                  <a:pt x="737" y="91"/>
                </a:moveTo>
                <a:cubicBezTo>
                  <a:pt x="657" y="47"/>
                  <a:pt x="449" y="92"/>
                  <a:pt x="369" y="83"/>
                </a:cubicBezTo>
                <a:cubicBezTo>
                  <a:pt x="288" y="74"/>
                  <a:pt x="163" y="0"/>
                  <a:pt x="163" y="0"/>
                </a:cubicBezTo>
                <a:cubicBezTo>
                  <a:pt x="26" y="122"/>
                  <a:pt x="26" y="122"/>
                  <a:pt x="26" y="122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37" y="469"/>
                  <a:pt x="237" y="469"/>
                  <a:pt x="237" y="469"/>
                </a:cubicBezTo>
                <a:cubicBezTo>
                  <a:pt x="297" y="489"/>
                  <a:pt x="297" y="489"/>
                  <a:pt x="297" y="489"/>
                </a:cubicBezTo>
                <a:cubicBezTo>
                  <a:pt x="360" y="454"/>
                  <a:pt x="360" y="454"/>
                  <a:pt x="360" y="454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769" y="154"/>
                  <a:pt x="769" y="154"/>
                  <a:pt x="769" y="154"/>
                </a:cubicBezTo>
                <a:lnTo>
                  <a:pt x="737" y="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4622691" y="141748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6068" y="680759"/>
            <a:ext cx="2779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Requisitos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497822" y="3494864"/>
            <a:ext cx="1226401" cy="3216662"/>
            <a:chOff x="6193906" y="2561535"/>
            <a:chExt cx="1226401" cy="3216662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807663" y="2561535"/>
              <a:ext cx="612644" cy="2962042"/>
            </a:xfrm>
            <a:custGeom>
              <a:avLst/>
              <a:gdLst>
                <a:gd name="T0" fmla="*/ 551 w 551"/>
                <a:gd name="T1" fmla="*/ 2664 h 2664"/>
                <a:gd name="T2" fmla="*/ 0 w 551"/>
                <a:gd name="T3" fmla="*/ 2443 h 2664"/>
                <a:gd name="T4" fmla="*/ 0 w 551"/>
                <a:gd name="T5" fmla="*/ 0 h 2664"/>
                <a:gd name="T6" fmla="*/ 551 w 551"/>
                <a:gd name="T7" fmla="*/ 164 h 2664"/>
                <a:gd name="T8" fmla="*/ 551 w 551"/>
                <a:gd name="T9" fmla="*/ 2664 h 2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664">
                  <a:moveTo>
                    <a:pt x="551" y="2664"/>
                  </a:moveTo>
                  <a:lnTo>
                    <a:pt x="0" y="2443"/>
                  </a:lnTo>
                  <a:lnTo>
                    <a:pt x="0" y="0"/>
                  </a:lnTo>
                  <a:lnTo>
                    <a:pt x="551" y="164"/>
                  </a:lnTo>
                  <a:lnTo>
                    <a:pt x="551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6193906" y="2561535"/>
              <a:ext cx="613757" cy="2964266"/>
            </a:xfrm>
            <a:custGeom>
              <a:avLst/>
              <a:gdLst>
                <a:gd name="T0" fmla="*/ 0 w 552"/>
                <a:gd name="T1" fmla="*/ 2666 h 2666"/>
                <a:gd name="T2" fmla="*/ 552 w 552"/>
                <a:gd name="T3" fmla="*/ 2445 h 2666"/>
                <a:gd name="T4" fmla="*/ 552 w 552"/>
                <a:gd name="T5" fmla="*/ 0 h 2666"/>
                <a:gd name="T6" fmla="*/ 0 w 552"/>
                <a:gd name="T7" fmla="*/ 164 h 2666"/>
                <a:gd name="T8" fmla="*/ 0 w 552"/>
                <a:gd name="T9" fmla="*/ 2666 h 2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2666">
                  <a:moveTo>
                    <a:pt x="0" y="2666"/>
                  </a:moveTo>
                  <a:lnTo>
                    <a:pt x="552" y="2445"/>
                  </a:lnTo>
                  <a:lnTo>
                    <a:pt x="552" y="0"/>
                  </a:lnTo>
                  <a:lnTo>
                    <a:pt x="0" y="164"/>
                  </a:lnTo>
                  <a:lnTo>
                    <a:pt x="0" y="266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193906" y="2749442"/>
              <a:ext cx="613757" cy="3028755"/>
            </a:xfrm>
            <a:custGeom>
              <a:avLst/>
              <a:gdLst>
                <a:gd name="T0" fmla="*/ 552 w 552"/>
                <a:gd name="T1" fmla="*/ 2724 h 2724"/>
                <a:gd name="T2" fmla="*/ 0 w 552"/>
                <a:gd name="T3" fmla="*/ 2500 h 2724"/>
                <a:gd name="T4" fmla="*/ 0 w 552"/>
                <a:gd name="T5" fmla="*/ 0 h 2724"/>
                <a:gd name="T6" fmla="*/ 552 w 552"/>
                <a:gd name="T7" fmla="*/ 168 h 2724"/>
                <a:gd name="T8" fmla="*/ 552 w 552"/>
                <a:gd name="T9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2724">
                  <a:moveTo>
                    <a:pt x="552" y="2724"/>
                  </a:moveTo>
                  <a:lnTo>
                    <a:pt x="0" y="2500"/>
                  </a:lnTo>
                  <a:lnTo>
                    <a:pt x="0" y="0"/>
                  </a:lnTo>
                  <a:lnTo>
                    <a:pt x="552" y="168"/>
                  </a:lnTo>
                  <a:lnTo>
                    <a:pt x="552" y="27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807663" y="2749442"/>
              <a:ext cx="612644" cy="3028755"/>
            </a:xfrm>
            <a:custGeom>
              <a:avLst/>
              <a:gdLst>
                <a:gd name="T0" fmla="*/ 0 w 551"/>
                <a:gd name="T1" fmla="*/ 2724 h 2724"/>
                <a:gd name="T2" fmla="*/ 551 w 551"/>
                <a:gd name="T3" fmla="*/ 2500 h 2724"/>
                <a:gd name="T4" fmla="*/ 551 w 551"/>
                <a:gd name="T5" fmla="*/ 0 h 2724"/>
                <a:gd name="T6" fmla="*/ 0 w 551"/>
                <a:gd name="T7" fmla="*/ 168 h 2724"/>
                <a:gd name="T8" fmla="*/ 0 w 551"/>
                <a:gd name="T9" fmla="*/ 2724 h 2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724">
                  <a:moveTo>
                    <a:pt x="0" y="2724"/>
                  </a:moveTo>
                  <a:lnTo>
                    <a:pt x="551" y="2500"/>
                  </a:lnTo>
                  <a:lnTo>
                    <a:pt x="551" y="0"/>
                  </a:lnTo>
                  <a:lnTo>
                    <a:pt x="0" y="168"/>
                  </a:lnTo>
                  <a:lnTo>
                    <a:pt x="0" y="272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97822" y="4402156"/>
            <a:ext cx="1226401" cy="2309370"/>
            <a:chOff x="6193906" y="3468827"/>
            <a:chExt cx="1226401" cy="2309370"/>
          </a:xfrm>
        </p:grpSpPr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6807663" y="3468827"/>
              <a:ext cx="612644" cy="2054749"/>
            </a:xfrm>
            <a:custGeom>
              <a:avLst/>
              <a:gdLst>
                <a:gd name="T0" fmla="*/ 551 w 551"/>
                <a:gd name="T1" fmla="*/ 1848 h 1848"/>
                <a:gd name="T2" fmla="*/ 0 w 551"/>
                <a:gd name="T3" fmla="*/ 1627 h 1848"/>
                <a:gd name="T4" fmla="*/ 0 w 551"/>
                <a:gd name="T5" fmla="*/ 0 h 1848"/>
                <a:gd name="T6" fmla="*/ 551 w 551"/>
                <a:gd name="T7" fmla="*/ 164 h 1848"/>
                <a:gd name="T8" fmla="*/ 551 w 551"/>
                <a:gd name="T9" fmla="*/ 1848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848">
                  <a:moveTo>
                    <a:pt x="551" y="1848"/>
                  </a:moveTo>
                  <a:lnTo>
                    <a:pt x="0" y="1627"/>
                  </a:lnTo>
                  <a:lnTo>
                    <a:pt x="0" y="0"/>
                  </a:lnTo>
                  <a:lnTo>
                    <a:pt x="551" y="164"/>
                  </a:lnTo>
                  <a:lnTo>
                    <a:pt x="551" y="18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6193906" y="3468827"/>
              <a:ext cx="613757" cy="2056974"/>
            </a:xfrm>
            <a:custGeom>
              <a:avLst/>
              <a:gdLst>
                <a:gd name="T0" fmla="*/ 0 w 552"/>
                <a:gd name="T1" fmla="*/ 1850 h 1850"/>
                <a:gd name="T2" fmla="*/ 552 w 552"/>
                <a:gd name="T3" fmla="*/ 1629 h 1850"/>
                <a:gd name="T4" fmla="*/ 552 w 552"/>
                <a:gd name="T5" fmla="*/ 0 h 1850"/>
                <a:gd name="T6" fmla="*/ 0 w 552"/>
                <a:gd name="T7" fmla="*/ 164 h 1850"/>
                <a:gd name="T8" fmla="*/ 0 w 552"/>
                <a:gd name="T9" fmla="*/ 1850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850">
                  <a:moveTo>
                    <a:pt x="0" y="1850"/>
                  </a:moveTo>
                  <a:lnTo>
                    <a:pt x="552" y="1629"/>
                  </a:lnTo>
                  <a:lnTo>
                    <a:pt x="552" y="0"/>
                  </a:lnTo>
                  <a:lnTo>
                    <a:pt x="0" y="164"/>
                  </a:lnTo>
                  <a:lnTo>
                    <a:pt x="0" y="18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6193906" y="3656734"/>
              <a:ext cx="613757" cy="2121463"/>
            </a:xfrm>
            <a:custGeom>
              <a:avLst/>
              <a:gdLst>
                <a:gd name="T0" fmla="*/ 552 w 552"/>
                <a:gd name="T1" fmla="*/ 1908 h 1908"/>
                <a:gd name="T2" fmla="*/ 0 w 552"/>
                <a:gd name="T3" fmla="*/ 1684 h 1908"/>
                <a:gd name="T4" fmla="*/ 0 w 552"/>
                <a:gd name="T5" fmla="*/ 0 h 1908"/>
                <a:gd name="T6" fmla="*/ 552 w 552"/>
                <a:gd name="T7" fmla="*/ 168 h 1908"/>
                <a:gd name="T8" fmla="*/ 552 w 552"/>
                <a:gd name="T9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908">
                  <a:moveTo>
                    <a:pt x="552" y="1908"/>
                  </a:moveTo>
                  <a:lnTo>
                    <a:pt x="0" y="1684"/>
                  </a:lnTo>
                  <a:lnTo>
                    <a:pt x="0" y="0"/>
                  </a:lnTo>
                  <a:lnTo>
                    <a:pt x="552" y="168"/>
                  </a:lnTo>
                  <a:lnTo>
                    <a:pt x="552" y="19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6807663" y="3656734"/>
              <a:ext cx="612644" cy="2121463"/>
            </a:xfrm>
            <a:custGeom>
              <a:avLst/>
              <a:gdLst>
                <a:gd name="T0" fmla="*/ 0 w 551"/>
                <a:gd name="T1" fmla="*/ 1908 h 1908"/>
                <a:gd name="T2" fmla="*/ 551 w 551"/>
                <a:gd name="T3" fmla="*/ 1684 h 1908"/>
                <a:gd name="T4" fmla="*/ 551 w 551"/>
                <a:gd name="T5" fmla="*/ 0 h 1908"/>
                <a:gd name="T6" fmla="*/ 0 w 551"/>
                <a:gd name="T7" fmla="*/ 168 h 1908"/>
                <a:gd name="T8" fmla="*/ 0 w 551"/>
                <a:gd name="T9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908">
                  <a:moveTo>
                    <a:pt x="0" y="1908"/>
                  </a:moveTo>
                  <a:lnTo>
                    <a:pt x="551" y="1684"/>
                  </a:lnTo>
                  <a:lnTo>
                    <a:pt x="551" y="0"/>
                  </a:lnTo>
                  <a:lnTo>
                    <a:pt x="0" y="168"/>
                  </a:lnTo>
                  <a:lnTo>
                    <a:pt x="0" y="190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Freeform 17"/>
          <p:cNvSpPr>
            <a:spLocks/>
          </p:cNvSpPr>
          <p:nvPr/>
        </p:nvSpPr>
        <p:spPr bwMode="auto">
          <a:xfrm>
            <a:off x="6600005" y="3496369"/>
            <a:ext cx="610549" cy="2954998"/>
          </a:xfrm>
          <a:custGeom>
            <a:avLst/>
            <a:gdLst>
              <a:gd name="T0" fmla="*/ 406 w 406"/>
              <a:gd name="T1" fmla="*/ 1965 h 1965"/>
              <a:gd name="T2" fmla="*/ 0 w 406"/>
              <a:gd name="T3" fmla="*/ 1802 h 1965"/>
              <a:gd name="T4" fmla="*/ 0 w 406"/>
              <a:gd name="T5" fmla="*/ 0 h 1965"/>
              <a:gd name="T6" fmla="*/ 406 w 406"/>
              <a:gd name="T7" fmla="*/ 121 h 1965"/>
              <a:gd name="T8" fmla="*/ 406 w 406"/>
              <a:gd name="T9" fmla="*/ 1965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965">
                <a:moveTo>
                  <a:pt x="406" y="1965"/>
                </a:moveTo>
                <a:lnTo>
                  <a:pt x="0" y="1802"/>
                </a:lnTo>
                <a:lnTo>
                  <a:pt x="0" y="0"/>
                </a:lnTo>
                <a:lnTo>
                  <a:pt x="406" y="121"/>
                </a:lnTo>
                <a:lnTo>
                  <a:pt x="406" y="196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19"/>
          <p:cNvSpPr>
            <a:spLocks/>
          </p:cNvSpPr>
          <p:nvPr/>
        </p:nvSpPr>
        <p:spPr bwMode="auto">
          <a:xfrm>
            <a:off x="5990959" y="3496369"/>
            <a:ext cx="609046" cy="2956502"/>
          </a:xfrm>
          <a:custGeom>
            <a:avLst/>
            <a:gdLst>
              <a:gd name="T0" fmla="*/ 0 w 405"/>
              <a:gd name="T1" fmla="*/ 1966 h 1966"/>
              <a:gd name="T2" fmla="*/ 405 w 405"/>
              <a:gd name="T3" fmla="*/ 1804 h 1966"/>
              <a:gd name="T4" fmla="*/ 405 w 405"/>
              <a:gd name="T5" fmla="*/ 0 h 1966"/>
              <a:gd name="T6" fmla="*/ 0 w 405"/>
              <a:gd name="T7" fmla="*/ 121 h 1966"/>
              <a:gd name="T8" fmla="*/ 0 w 405"/>
              <a:gd name="T9" fmla="*/ 1966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1966">
                <a:moveTo>
                  <a:pt x="0" y="1966"/>
                </a:moveTo>
                <a:lnTo>
                  <a:pt x="405" y="1804"/>
                </a:lnTo>
                <a:lnTo>
                  <a:pt x="405" y="0"/>
                </a:lnTo>
                <a:lnTo>
                  <a:pt x="0" y="121"/>
                </a:lnTo>
                <a:lnTo>
                  <a:pt x="0" y="19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21"/>
          <p:cNvSpPr>
            <a:spLocks/>
          </p:cNvSpPr>
          <p:nvPr/>
        </p:nvSpPr>
        <p:spPr bwMode="auto">
          <a:xfrm>
            <a:off x="5990959" y="3684345"/>
            <a:ext cx="609046" cy="3021166"/>
          </a:xfrm>
          <a:custGeom>
            <a:avLst/>
            <a:gdLst>
              <a:gd name="T0" fmla="*/ 405 w 405"/>
              <a:gd name="T1" fmla="*/ 2009 h 2009"/>
              <a:gd name="T2" fmla="*/ 0 w 405"/>
              <a:gd name="T3" fmla="*/ 1844 h 2009"/>
              <a:gd name="T4" fmla="*/ 0 w 405"/>
              <a:gd name="T5" fmla="*/ 0 h 2009"/>
              <a:gd name="T6" fmla="*/ 405 w 405"/>
              <a:gd name="T7" fmla="*/ 124 h 2009"/>
              <a:gd name="T8" fmla="*/ 405 w 405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2009">
                <a:moveTo>
                  <a:pt x="405" y="2009"/>
                </a:moveTo>
                <a:lnTo>
                  <a:pt x="0" y="1844"/>
                </a:lnTo>
                <a:lnTo>
                  <a:pt x="0" y="0"/>
                </a:lnTo>
                <a:lnTo>
                  <a:pt x="405" y="124"/>
                </a:lnTo>
                <a:lnTo>
                  <a:pt x="405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5" name="Group 44"/>
          <p:cNvGrpSpPr/>
          <p:nvPr/>
        </p:nvGrpSpPr>
        <p:grpSpPr>
          <a:xfrm>
            <a:off x="5990959" y="3496369"/>
            <a:ext cx="1219595" cy="3209142"/>
            <a:chOff x="7527607" y="2563040"/>
            <a:chExt cx="1219595" cy="3209142"/>
          </a:xfrm>
        </p:grpSpPr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8136653" y="2563040"/>
              <a:ext cx="610549" cy="2954998"/>
            </a:xfrm>
            <a:custGeom>
              <a:avLst/>
              <a:gdLst>
                <a:gd name="T0" fmla="*/ 406 w 406"/>
                <a:gd name="T1" fmla="*/ 1965 h 1965"/>
                <a:gd name="T2" fmla="*/ 0 w 406"/>
                <a:gd name="T3" fmla="*/ 1802 h 1965"/>
                <a:gd name="T4" fmla="*/ 0 w 406"/>
                <a:gd name="T5" fmla="*/ 0 h 1965"/>
                <a:gd name="T6" fmla="*/ 406 w 406"/>
                <a:gd name="T7" fmla="*/ 121 h 1965"/>
                <a:gd name="T8" fmla="*/ 406 w 406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965">
                  <a:moveTo>
                    <a:pt x="406" y="1965"/>
                  </a:moveTo>
                  <a:lnTo>
                    <a:pt x="0" y="1802"/>
                  </a:lnTo>
                  <a:lnTo>
                    <a:pt x="0" y="0"/>
                  </a:lnTo>
                  <a:lnTo>
                    <a:pt x="406" y="121"/>
                  </a:lnTo>
                  <a:lnTo>
                    <a:pt x="406" y="19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7527607" y="2563040"/>
              <a:ext cx="609046" cy="2956502"/>
            </a:xfrm>
            <a:custGeom>
              <a:avLst/>
              <a:gdLst>
                <a:gd name="T0" fmla="*/ 0 w 405"/>
                <a:gd name="T1" fmla="*/ 1966 h 1966"/>
                <a:gd name="T2" fmla="*/ 405 w 405"/>
                <a:gd name="T3" fmla="*/ 1804 h 1966"/>
                <a:gd name="T4" fmla="*/ 405 w 405"/>
                <a:gd name="T5" fmla="*/ 0 h 1966"/>
                <a:gd name="T6" fmla="*/ 0 w 405"/>
                <a:gd name="T7" fmla="*/ 121 h 1966"/>
                <a:gd name="T8" fmla="*/ 0 w 405"/>
                <a:gd name="T9" fmla="*/ 196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966">
                  <a:moveTo>
                    <a:pt x="0" y="1966"/>
                  </a:moveTo>
                  <a:lnTo>
                    <a:pt x="405" y="1804"/>
                  </a:lnTo>
                  <a:lnTo>
                    <a:pt x="405" y="0"/>
                  </a:lnTo>
                  <a:lnTo>
                    <a:pt x="0" y="121"/>
                  </a:lnTo>
                  <a:lnTo>
                    <a:pt x="0" y="196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7527607" y="2751016"/>
              <a:ext cx="609046" cy="3021166"/>
            </a:xfrm>
            <a:custGeom>
              <a:avLst/>
              <a:gdLst>
                <a:gd name="T0" fmla="*/ 405 w 405"/>
                <a:gd name="T1" fmla="*/ 2009 h 2009"/>
                <a:gd name="T2" fmla="*/ 0 w 405"/>
                <a:gd name="T3" fmla="*/ 1844 h 2009"/>
                <a:gd name="T4" fmla="*/ 0 w 405"/>
                <a:gd name="T5" fmla="*/ 0 h 2009"/>
                <a:gd name="T6" fmla="*/ 405 w 405"/>
                <a:gd name="T7" fmla="*/ 124 h 2009"/>
                <a:gd name="T8" fmla="*/ 405 w 405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2009">
                  <a:moveTo>
                    <a:pt x="405" y="2009"/>
                  </a:moveTo>
                  <a:lnTo>
                    <a:pt x="0" y="1844"/>
                  </a:lnTo>
                  <a:lnTo>
                    <a:pt x="0" y="0"/>
                  </a:lnTo>
                  <a:lnTo>
                    <a:pt x="405" y="124"/>
                  </a:lnTo>
                  <a:lnTo>
                    <a:pt x="405" y="20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8136653" y="2751016"/>
              <a:ext cx="610549" cy="3021166"/>
            </a:xfrm>
            <a:custGeom>
              <a:avLst/>
              <a:gdLst>
                <a:gd name="T0" fmla="*/ 0 w 406"/>
                <a:gd name="T1" fmla="*/ 2009 h 2009"/>
                <a:gd name="T2" fmla="*/ 406 w 406"/>
                <a:gd name="T3" fmla="*/ 1844 h 2009"/>
                <a:gd name="T4" fmla="*/ 406 w 406"/>
                <a:gd name="T5" fmla="*/ 0 h 2009"/>
                <a:gd name="T6" fmla="*/ 0 w 406"/>
                <a:gd name="T7" fmla="*/ 124 h 2009"/>
                <a:gd name="T8" fmla="*/ 0 w 406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009">
                  <a:moveTo>
                    <a:pt x="0" y="2009"/>
                  </a:moveTo>
                  <a:lnTo>
                    <a:pt x="406" y="1844"/>
                  </a:lnTo>
                  <a:lnTo>
                    <a:pt x="406" y="0"/>
                  </a:lnTo>
                  <a:lnTo>
                    <a:pt x="0" y="124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" name="Freeform 23"/>
          <p:cNvSpPr>
            <a:spLocks/>
          </p:cNvSpPr>
          <p:nvPr/>
        </p:nvSpPr>
        <p:spPr bwMode="auto">
          <a:xfrm>
            <a:off x="6600005" y="3684345"/>
            <a:ext cx="610549" cy="3021166"/>
          </a:xfrm>
          <a:custGeom>
            <a:avLst/>
            <a:gdLst>
              <a:gd name="T0" fmla="*/ 0 w 406"/>
              <a:gd name="T1" fmla="*/ 2009 h 2009"/>
              <a:gd name="T2" fmla="*/ 406 w 406"/>
              <a:gd name="T3" fmla="*/ 1844 h 2009"/>
              <a:gd name="T4" fmla="*/ 406 w 406"/>
              <a:gd name="T5" fmla="*/ 0 h 2009"/>
              <a:gd name="T6" fmla="*/ 0 w 406"/>
              <a:gd name="T7" fmla="*/ 124 h 2009"/>
              <a:gd name="T8" fmla="*/ 0 w 40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2009">
                <a:moveTo>
                  <a:pt x="0" y="2009"/>
                </a:moveTo>
                <a:lnTo>
                  <a:pt x="406" y="1844"/>
                </a:lnTo>
                <a:lnTo>
                  <a:pt x="406" y="0"/>
                </a:lnTo>
                <a:lnTo>
                  <a:pt x="0" y="124"/>
                </a:lnTo>
                <a:lnTo>
                  <a:pt x="0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25"/>
          <p:cNvSpPr>
            <a:spLocks/>
          </p:cNvSpPr>
          <p:nvPr/>
        </p:nvSpPr>
        <p:spPr bwMode="auto">
          <a:xfrm>
            <a:off x="6600005" y="5517497"/>
            <a:ext cx="610549" cy="688748"/>
          </a:xfrm>
          <a:custGeom>
            <a:avLst/>
            <a:gdLst>
              <a:gd name="T0" fmla="*/ 0 w 406"/>
              <a:gd name="T1" fmla="*/ 0 h 458"/>
              <a:gd name="T2" fmla="*/ 0 w 406"/>
              <a:gd name="T3" fmla="*/ 249 h 458"/>
              <a:gd name="T4" fmla="*/ 0 w 406"/>
              <a:gd name="T5" fmla="*/ 458 h 458"/>
              <a:gd name="T6" fmla="*/ 0 w 406"/>
              <a:gd name="T7" fmla="*/ 249 h 458"/>
              <a:gd name="T8" fmla="*/ 406 w 406"/>
              <a:gd name="T9" fmla="*/ 125 h 458"/>
              <a:gd name="T10" fmla="*/ 406 w 406"/>
              <a:gd name="T11" fmla="*/ 121 h 458"/>
              <a:gd name="T12" fmla="*/ 0 w 406"/>
              <a:gd name="T1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" h="458">
                <a:moveTo>
                  <a:pt x="0" y="0"/>
                </a:moveTo>
                <a:lnTo>
                  <a:pt x="0" y="249"/>
                </a:lnTo>
                <a:lnTo>
                  <a:pt x="0" y="458"/>
                </a:lnTo>
                <a:lnTo>
                  <a:pt x="0" y="249"/>
                </a:lnTo>
                <a:lnTo>
                  <a:pt x="406" y="125"/>
                </a:lnTo>
                <a:lnTo>
                  <a:pt x="406" y="1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27"/>
          <p:cNvSpPr>
            <a:spLocks/>
          </p:cNvSpPr>
          <p:nvPr/>
        </p:nvSpPr>
        <p:spPr bwMode="auto">
          <a:xfrm>
            <a:off x="5990959" y="5517497"/>
            <a:ext cx="609046" cy="935373"/>
          </a:xfrm>
          <a:custGeom>
            <a:avLst/>
            <a:gdLst>
              <a:gd name="T0" fmla="*/ 405 w 405"/>
              <a:gd name="T1" fmla="*/ 0 h 622"/>
              <a:gd name="T2" fmla="*/ 0 w 405"/>
              <a:gd name="T3" fmla="*/ 121 h 622"/>
              <a:gd name="T4" fmla="*/ 0 w 405"/>
              <a:gd name="T5" fmla="*/ 622 h 622"/>
              <a:gd name="T6" fmla="*/ 0 w 405"/>
              <a:gd name="T7" fmla="*/ 125 h 622"/>
              <a:gd name="T8" fmla="*/ 405 w 405"/>
              <a:gd name="T9" fmla="*/ 249 h 622"/>
              <a:gd name="T10" fmla="*/ 405 w 405"/>
              <a:gd name="T11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622">
                <a:moveTo>
                  <a:pt x="405" y="0"/>
                </a:moveTo>
                <a:lnTo>
                  <a:pt x="0" y="121"/>
                </a:lnTo>
                <a:lnTo>
                  <a:pt x="0" y="622"/>
                </a:lnTo>
                <a:lnTo>
                  <a:pt x="0" y="125"/>
                </a:lnTo>
                <a:lnTo>
                  <a:pt x="405" y="249"/>
                </a:lnTo>
                <a:lnTo>
                  <a:pt x="4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29"/>
          <p:cNvSpPr>
            <a:spLocks/>
          </p:cNvSpPr>
          <p:nvPr/>
        </p:nvSpPr>
        <p:spPr bwMode="auto">
          <a:xfrm>
            <a:off x="5990959" y="5705474"/>
            <a:ext cx="609046" cy="1000038"/>
          </a:xfrm>
          <a:custGeom>
            <a:avLst/>
            <a:gdLst>
              <a:gd name="T0" fmla="*/ 0 w 405"/>
              <a:gd name="T1" fmla="*/ 0 h 665"/>
              <a:gd name="T2" fmla="*/ 0 w 405"/>
              <a:gd name="T3" fmla="*/ 497 h 665"/>
              <a:gd name="T4" fmla="*/ 0 w 405"/>
              <a:gd name="T5" fmla="*/ 500 h 665"/>
              <a:gd name="T6" fmla="*/ 405 w 405"/>
              <a:gd name="T7" fmla="*/ 665 h 665"/>
              <a:gd name="T8" fmla="*/ 405 w 405"/>
              <a:gd name="T9" fmla="*/ 124 h 665"/>
              <a:gd name="T10" fmla="*/ 0 w 405"/>
              <a:gd name="T11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665">
                <a:moveTo>
                  <a:pt x="0" y="0"/>
                </a:moveTo>
                <a:lnTo>
                  <a:pt x="0" y="497"/>
                </a:lnTo>
                <a:lnTo>
                  <a:pt x="0" y="500"/>
                </a:lnTo>
                <a:lnTo>
                  <a:pt x="405" y="665"/>
                </a:lnTo>
                <a:lnTo>
                  <a:pt x="405" y="1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Freeform 30"/>
          <p:cNvSpPr>
            <a:spLocks/>
          </p:cNvSpPr>
          <p:nvPr/>
        </p:nvSpPr>
        <p:spPr bwMode="auto">
          <a:xfrm>
            <a:off x="6600005" y="5891947"/>
            <a:ext cx="0" cy="813565"/>
          </a:xfrm>
          <a:custGeom>
            <a:avLst/>
            <a:gdLst>
              <a:gd name="T0" fmla="*/ 0 h 541"/>
              <a:gd name="T1" fmla="*/ 541 h 541"/>
              <a:gd name="T2" fmla="*/ 209 h 541"/>
              <a:gd name="T3" fmla="*/ 0 h 54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41">
                <a:moveTo>
                  <a:pt x="0" y="0"/>
                </a:moveTo>
                <a:lnTo>
                  <a:pt x="0" y="541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32999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5" name="Freeform 31"/>
          <p:cNvSpPr>
            <a:spLocks/>
          </p:cNvSpPr>
          <p:nvPr/>
        </p:nvSpPr>
        <p:spPr bwMode="auto">
          <a:xfrm>
            <a:off x="6600005" y="5891947"/>
            <a:ext cx="0" cy="813565"/>
          </a:xfrm>
          <a:custGeom>
            <a:avLst/>
            <a:gdLst>
              <a:gd name="T0" fmla="*/ 0 h 541"/>
              <a:gd name="T1" fmla="*/ 541 h 541"/>
              <a:gd name="T2" fmla="*/ 209 h 541"/>
              <a:gd name="T3" fmla="*/ 0 h 54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41">
                <a:moveTo>
                  <a:pt x="0" y="0"/>
                </a:moveTo>
                <a:lnTo>
                  <a:pt x="0" y="541"/>
                </a:lnTo>
                <a:lnTo>
                  <a:pt x="0" y="20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>
            <a:off x="6600005" y="5705474"/>
            <a:ext cx="610549" cy="1000038"/>
          </a:xfrm>
          <a:custGeom>
            <a:avLst/>
            <a:gdLst>
              <a:gd name="T0" fmla="*/ 406 w 406"/>
              <a:gd name="T1" fmla="*/ 0 h 665"/>
              <a:gd name="T2" fmla="*/ 0 w 406"/>
              <a:gd name="T3" fmla="*/ 124 h 665"/>
              <a:gd name="T4" fmla="*/ 0 w 406"/>
              <a:gd name="T5" fmla="*/ 333 h 665"/>
              <a:gd name="T6" fmla="*/ 0 w 406"/>
              <a:gd name="T7" fmla="*/ 665 h 665"/>
              <a:gd name="T8" fmla="*/ 406 w 406"/>
              <a:gd name="T9" fmla="*/ 500 h 665"/>
              <a:gd name="T10" fmla="*/ 406 w 406"/>
              <a:gd name="T11" fmla="*/ 0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6" h="665">
                <a:moveTo>
                  <a:pt x="406" y="0"/>
                </a:moveTo>
                <a:lnTo>
                  <a:pt x="0" y="124"/>
                </a:lnTo>
                <a:lnTo>
                  <a:pt x="0" y="333"/>
                </a:lnTo>
                <a:lnTo>
                  <a:pt x="0" y="665"/>
                </a:lnTo>
                <a:lnTo>
                  <a:pt x="406" y="500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35"/>
          <p:cNvSpPr>
            <a:spLocks/>
          </p:cNvSpPr>
          <p:nvPr/>
        </p:nvSpPr>
        <p:spPr bwMode="auto">
          <a:xfrm>
            <a:off x="3614527" y="3500880"/>
            <a:ext cx="609046" cy="2954998"/>
          </a:xfrm>
          <a:custGeom>
            <a:avLst/>
            <a:gdLst>
              <a:gd name="T0" fmla="*/ 405 w 405"/>
              <a:gd name="T1" fmla="*/ 1965 h 1965"/>
              <a:gd name="T2" fmla="*/ 0 w 405"/>
              <a:gd name="T3" fmla="*/ 1802 h 1965"/>
              <a:gd name="T4" fmla="*/ 0 w 405"/>
              <a:gd name="T5" fmla="*/ 0 h 1965"/>
              <a:gd name="T6" fmla="*/ 405 w 405"/>
              <a:gd name="T7" fmla="*/ 121 h 1965"/>
              <a:gd name="T8" fmla="*/ 405 w 405"/>
              <a:gd name="T9" fmla="*/ 1965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1965">
                <a:moveTo>
                  <a:pt x="405" y="1965"/>
                </a:moveTo>
                <a:lnTo>
                  <a:pt x="0" y="1802"/>
                </a:lnTo>
                <a:lnTo>
                  <a:pt x="0" y="0"/>
                </a:lnTo>
                <a:lnTo>
                  <a:pt x="405" y="121"/>
                </a:lnTo>
                <a:lnTo>
                  <a:pt x="405" y="196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37"/>
          <p:cNvSpPr>
            <a:spLocks/>
          </p:cNvSpPr>
          <p:nvPr/>
        </p:nvSpPr>
        <p:spPr bwMode="auto">
          <a:xfrm>
            <a:off x="3003978" y="3500880"/>
            <a:ext cx="610549" cy="2956502"/>
          </a:xfrm>
          <a:custGeom>
            <a:avLst/>
            <a:gdLst>
              <a:gd name="T0" fmla="*/ 0 w 406"/>
              <a:gd name="T1" fmla="*/ 1966 h 1966"/>
              <a:gd name="T2" fmla="*/ 406 w 406"/>
              <a:gd name="T3" fmla="*/ 1803 h 1966"/>
              <a:gd name="T4" fmla="*/ 406 w 406"/>
              <a:gd name="T5" fmla="*/ 0 h 1966"/>
              <a:gd name="T6" fmla="*/ 0 w 406"/>
              <a:gd name="T7" fmla="*/ 121 h 1966"/>
              <a:gd name="T8" fmla="*/ 0 w 406"/>
              <a:gd name="T9" fmla="*/ 1966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966">
                <a:moveTo>
                  <a:pt x="0" y="1966"/>
                </a:moveTo>
                <a:lnTo>
                  <a:pt x="406" y="1803"/>
                </a:lnTo>
                <a:lnTo>
                  <a:pt x="406" y="0"/>
                </a:lnTo>
                <a:lnTo>
                  <a:pt x="0" y="121"/>
                </a:lnTo>
                <a:lnTo>
                  <a:pt x="0" y="19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4" name="Freeform 39"/>
          <p:cNvSpPr>
            <a:spLocks/>
          </p:cNvSpPr>
          <p:nvPr/>
        </p:nvSpPr>
        <p:spPr bwMode="auto">
          <a:xfrm>
            <a:off x="3003978" y="3688857"/>
            <a:ext cx="610549" cy="3021166"/>
          </a:xfrm>
          <a:custGeom>
            <a:avLst/>
            <a:gdLst>
              <a:gd name="T0" fmla="*/ 406 w 406"/>
              <a:gd name="T1" fmla="*/ 2009 h 2009"/>
              <a:gd name="T2" fmla="*/ 0 w 406"/>
              <a:gd name="T3" fmla="*/ 1843 h 2009"/>
              <a:gd name="T4" fmla="*/ 0 w 406"/>
              <a:gd name="T5" fmla="*/ 0 h 2009"/>
              <a:gd name="T6" fmla="*/ 406 w 406"/>
              <a:gd name="T7" fmla="*/ 123 h 2009"/>
              <a:gd name="T8" fmla="*/ 406 w 40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2009">
                <a:moveTo>
                  <a:pt x="406" y="2009"/>
                </a:moveTo>
                <a:lnTo>
                  <a:pt x="0" y="1843"/>
                </a:lnTo>
                <a:lnTo>
                  <a:pt x="0" y="0"/>
                </a:lnTo>
                <a:lnTo>
                  <a:pt x="406" y="123"/>
                </a:lnTo>
                <a:lnTo>
                  <a:pt x="406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64"/>
          <p:cNvGrpSpPr/>
          <p:nvPr/>
        </p:nvGrpSpPr>
        <p:grpSpPr>
          <a:xfrm>
            <a:off x="3003978" y="3500880"/>
            <a:ext cx="1219595" cy="3209143"/>
            <a:chOff x="4860550" y="2567551"/>
            <a:chExt cx="1219595" cy="3209143"/>
          </a:xfrm>
        </p:grpSpPr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5471099" y="2567551"/>
              <a:ext cx="609046" cy="2954998"/>
            </a:xfrm>
            <a:custGeom>
              <a:avLst/>
              <a:gdLst>
                <a:gd name="T0" fmla="*/ 405 w 405"/>
                <a:gd name="T1" fmla="*/ 1965 h 1965"/>
                <a:gd name="T2" fmla="*/ 0 w 405"/>
                <a:gd name="T3" fmla="*/ 1802 h 1965"/>
                <a:gd name="T4" fmla="*/ 0 w 405"/>
                <a:gd name="T5" fmla="*/ 0 h 1965"/>
                <a:gd name="T6" fmla="*/ 405 w 405"/>
                <a:gd name="T7" fmla="*/ 121 h 1965"/>
                <a:gd name="T8" fmla="*/ 405 w 405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965">
                  <a:moveTo>
                    <a:pt x="405" y="1965"/>
                  </a:moveTo>
                  <a:lnTo>
                    <a:pt x="0" y="1802"/>
                  </a:lnTo>
                  <a:lnTo>
                    <a:pt x="0" y="0"/>
                  </a:lnTo>
                  <a:lnTo>
                    <a:pt x="405" y="121"/>
                  </a:lnTo>
                  <a:lnTo>
                    <a:pt x="405" y="19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36"/>
            <p:cNvSpPr>
              <a:spLocks/>
            </p:cNvSpPr>
            <p:nvPr/>
          </p:nvSpPr>
          <p:spPr bwMode="auto">
            <a:xfrm>
              <a:off x="4860550" y="2567551"/>
              <a:ext cx="610549" cy="2956502"/>
            </a:xfrm>
            <a:custGeom>
              <a:avLst/>
              <a:gdLst>
                <a:gd name="T0" fmla="*/ 0 w 406"/>
                <a:gd name="T1" fmla="*/ 1966 h 1966"/>
                <a:gd name="T2" fmla="*/ 406 w 406"/>
                <a:gd name="T3" fmla="*/ 1803 h 1966"/>
                <a:gd name="T4" fmla="*/ 406 w 406"/>
                <a:gd name="T5" fmla="*/ 0 h 1966"/>
                <a:gd name="T6" fmla="*/ 0 w 406"/>
                <a:gd name="T7" fmla="*/ 121 h 1966"/>
                <a:gd name="T8" fmla="*/ 0 w 406"/>
                <a:gd name="T9" fmla="*/ 196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966">
                  <a:moveTo>
                    <a:pt x="0" y="1966"/>
                  </a:moveTo>
                  <a:lnTo>
                    <a:pt x="406" y="1803"/>
                  </a:lnTo>
                  <a:lnTo>
                    <a:pt x="406" y="0"/>
                  </a:lnTo>
                  <a:lnTo>
                    <a:pt x="0" y="121"/>
                  </a:lnTo>
                  <a:lnTo>
                    <a:pt x="0" y="19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4860550" y="2755528"/>
              <a:ext cx="610549" cy="3021166"/>
            </a:xfrm>
            <a:custGeom>
              <a:avLst/>
              <a:gdLst>
                <a:gd name="T0" fmla="*/ 406 w 406"/>
                <a:gd name="T1" fmla="*/ 2009 h 2009"/>
                <a:gd name="T2" fmla="*/ 0 w 406"/>
                <a:gd name="T3" fmla="*/ 1843 h 2009"/>
                <a:gd name="T4" fmla="*/ 0 w 406"/>
                <a:gd name="T5" fmla="*/ 0 h 2009"/>
                <a:gd name="T6" fmla="*/ 406 w 406"/>
                <a:gd name="T7" fmla="*/ 123 h 2009"/>
                <a:gd name="T8" fmla="*/ 406 w 406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009">
                  <a:moveTo>
                    <a:pt x="406" y="2009"/>
                  </a:moveTo>
                  <a:lnTo>
                    <a:pt x="0" y="1843"/>
                  </a:lnTo>
                  <a:lnTo>
                    <a:pt x="0" y="0"/>
                  </a:lnTo>
                  <a:lnTo>
                    <a:pt x="406" y="123"/>
                  </a:lnTo>
                  <a:lnTo>
                    <a:pt x="406" y="2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5471099" y="2755528"/>
              <a:ext cx="609046" cy="3021166"/>
            </a:xfrm>
            <a:custGeom>
              <a:avLst/>
              <a:gdLst>
                <a:gd name="T0" fmla="*/ 0 w 405"/>
                <a:gd name="T1" fmla="*/ 2009 h 2009"/>
                <a:gd name="T2" fmla="*/ 405 w 405"/>
                <a:gd name="T3" fmla="*/ 1843 h 2009"/>
                <a:gd name="T4" fmla="*/ 405 w 405"/>
                <a:gd name="T5" fmla="*/ 0 h 2009"/>
                <a:gd name="T6" fmla="*/ 0 w 405"/>
                <a:gd name="T7" fmla="*/ 123 h 2009"/>
                <a:gd name="T8" fmla="*/ 0 w 405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2009">
                  <a:moveTo>
                    <a:pt x="0" y="2009"/>
                  </a:moveTo>
                  <a:lnTo>
                    <a:pt x="405" y="1843"/>
                  </a:lnTo>
                  <a:lnTo>
                    <a:pt x="405" y="0"/>
                  </a:lnTo>
                  <a:lnTo>
                    <a:pt x="0" y="123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0" name="Freeform 41"/>
          <p:cNvSpPr>
            <a:spLocks/>
          </p:cNvSpPr>
          <p:nvPr/>
        </p:nvSpPr>
        <p:spPr bwMode="auto">
          <a:xfrm>
            <a:off x="3614527" y="3688857"/>
            <a:ext cx="609046" cy="3021166"/>
          </a:xfrm>
          <a:custGeom>
            <a:avLst/>
            <a:gdLst>
              <a:gd name="T0" fmla="*/ 0 w 405"/>
              <a:gd name="T1" fmla="*/ 2009 h 2009"/>
              <a:gd name="T2" fmla="*/ 405 w 405"/>
              <a:gd name="T3" fmla="*/ 1843 h 2009"/>
              <a:gd name="T4" fmla="*/ 405 w 405"/>
              <a:gd name="T5" fmla="*/ 0 h 2009"/>
              <a:gd name="T6" fmla="*/ 0 w 405"/>
              <a:gd name="T7" fmla="*/ 123 h 2009"/>
              <a:gd name="T8" fmla="*/ 0 w 405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2009">
                <a:moveTo>
                  <a:pt x="0" y="2009"/>
                </a:moveTo>
                <a:lnTo>
                  <a:pt x="405" y="1843"/>
                </a:lnTo>
                <a:lnTo>
                  <a:pt x="405" y="0"/>
                </a:lnTo>
                <a:lnTo>
                  <a:pt x="0" y="123"/>
                </a:lnTo>
                <a:lnTo>
                  <a:pt x="0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>
            <a:off x="3614527" y="5117482"/>
            <a:ext cx="0" cy="374451"/>
          </a:xfrm>
          <a:custGeom>
            <a:avLst/>
            <a:gdLst>
              <a:gd name="T0" fmla="*/ 0 h 249"/>
              <a:gd name="T1" fmla="*/ 0 h 249"/>
              <a:gd name="T2" fmla="*/ 249 h 249"/>
              <a:gd name="T3" fmla="*/ 249 h 249"/>
              <a:gd name="T4" fmla="*/ 0 h 249"/>
              <a:gd name="T5" fmla="*/ 0 h 24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249">
                <a:moveTo>
                  <a:pt x="0" y="0"/>
                </a:moveTo>
                <a:lnTo>
                  <a:pt x="0" y="0"/>
                </a:lnTo>
                <a:lnTo>
                  <a:pt x="0" y="249"/>
                </a:lnTo>
                <a:lnTo>
                  <a:pt x="0" y="24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D49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43"/>
          <p:cNvSpPr>
            <a:spLocks/>
          </p:cNvSpPr>
          <p:nvPr/>
        </p:nvSpPr>
        <p:spPr bwMode="auto">
          <a:xfrm>
            <a:off x="3614527" y="5117482"/>
            <a:ext cx="0" cy="374451"/>
          </a:xfrm>
          <a:custGeom>
            <a:avLst/>
            <a:gdLst>
              <a:gd name="T0" fmla="*/ 0 h 249"/>
              <a:gd name="T1" fmla="*/ 0 h 249"/>
              <a:gd name="T2" fmla="*/ 249 h 249"/>
              <a:gd name="T3" fmla="*/ 249 h 249"/>
              <a:gd name="T4" fmla="*/ 0 h 249"/>
              <a:gd name="T5" fmla="*/ 0 h 24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</a:cxnLst>
            <a:rect l="0" t="0" r="r" b="b"/>
            <a:pathLst>
              <a:path h="249">
                <a:moveTo>
                  <a:pt x="0" y="0"/>
                </a:moveTo>
                <a:lnTo>
                  <a:pt x="0" y="0"/>
                </a:lnTo>
                <a:lnTo>
                  <a:pt x="0" y="249"/>
                </a:lnTo>
                <a:lnTo>
                  <a:pt x="0" y="249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45"/>
          <p:cNvSpPr>
            <a:spLocks/>
          </p:cNvSpPr>
          <p:nvPr/>
        </p:nvSpPr>
        <p:spPr bwMode="auto">
          <a:xfrm>
            <a:off x="3614527" y="5117482"/>
            <a:ext cx="609046" cy="1338396"/>
          </a:xfrm>
          <a:custGeom>
            <a:avLst/>
            <a:gdLst>
              <a:gd name="T0" fmla="*/ 0 w 405"/>
              <a:gd name="T1" fmla="*/ 0 h 890"/>
              <a:gd name="T2" fmla="*/ 0 w 405"/>
              <a:gd name="T3" fmla="*/ 249 h 890"/>
              <a:gd name="T4" fmla="*/ 405 w 405"/>
              <a:gd name="T5" fmla="*/ 125 h 890"/>
              <a:gd name="T6" fmla="*/ 405 w 405"/>
              <a:gd name="T7" fmla="*/ 890 h 890"/>
              <a:gd name="T8" fmla="*/ 405 w 405"/>
              <a:gd name="T9" fmla="*/ 121 h 890"/>
              <a:gd name="T10" fmla="*/ 0 w 405"/>
              <a:gd name="T11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890">
                <a:moveTo>
                  <a:pt x="0" y="0"/>
                </a:moveTo>
                <a:lnTo>
                  <a:pt x="0" y="249"/>
                </a:lnTo>
                <a:lnTo>
                  <a:pt x="405" y="125"/>
                </a:lnTo>
                <a:lnTo>
                  <a:pt x="405" y="890"/>
                </a:lnTo>
                <a:lnTo>
                  <a:pt x="405" y="1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46"/>
          <p:cNvSpPr>
            <a:spLocks/>
          </p:cNvSpPr>
          <p:nvPr/>
        </p:nvSpPr>
        <p:spPr bwMode="auto">
          <a:xfrm>
            <a:off x="3003978" y="5299444"/>
            <a:ext cx="0" cy="6015"/>
          </a:xfrm>
          <a:custGeom>
            <a:avLst/>
            <a:gdLst>
              <a:gd name="T0" fmla="*/ 0 h 4"/>
              <a:gd name="T1" fmla="*/ 0 h 4"/>
              <a:gd name="T2" fmla="*/ 4 h 4"/>
              <a:gd name="T3" fmla="*/ 0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4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F9D0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47"/>
          <p:cNvSpPr>
            <a:spLocks/>
          </p:cNvSpPr>
          <p:nvPr/>
        </p:nvSpPr>
        <p:spPr bwMode="auto">
          <a:xfrm>
            <a:off x="3003978" y="5299444"/>
            <a:ext cx="0" cy="6015"/>
          </a:xfrm>
          <a:custGeom>
            <a:avLst/>
            <a:gdLst>
              <a:gd name="T0" fmla="*/ 0 h 4"/>
              <a:gd name="T1" fmla="*/ 0 h 4"/>
              <a:gd name="T2" fmla="*/ 4 h 4"/>
              <a:gd name="T3" fmla="*/ 0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4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49"/>
          <p:cNvSpPr>
            <a:spLocks/>
          </p:cNvSpPr>
          <p:nvPr/>
        </p:nvSpPr>
        <p:spPr bwMode="auto">
          <a:xfrm>
            <a:off x="3003978" y="5117482"/>
            <a:ext cx="610549" cy="1094778"/>
          </a:xfrm>
          <a:custGeom>
            <a:avLst/>
            <a:gdLst>
              <a:gd name="T0" fmla="*/ 406 w 406"/>
              <a:gd name="T1" fmla="*/ 0 h 728"/>
              <a:gd name="T2" fmla="*/ 0 w 406"/>
              <a:gd name="T3" fmla="*/ 121 h 728"/>
              <a:gd name="T4" fmla="*/ 0 w 406"/>
              <a:gd name="T5" fmla="*/ 125 h 728"/>
              <a:gd name="T6" fmla="*/ 406 w 406"/>
              <a:gd name="T7" fmla="*/ 249 h 728"/>
              <a:gd name="T8" fmla="*/ 406 w 406"/>
              <a:gd name="T9" fmla="*/ 728 h 728"/>
              <a:gd name="T10" fmla="*/ 406 w 406"/>
              <a:gd name="T11" fmla="*/ 728 h 728"/>
              <a:gd name="T12" fmla="*/ 406 w 406"/>
              <a:gd name="T13" fmla="*/ 249 h 728"/>
              <a:gd name="T14" fmla="*/ 406 w 406"/>
              <a:gd name="T1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6" h="728">
                <a:moveTo>
                  <a:pt x="406" y="0"/>
                </a:moveTo>
                <a:lnTo>
                  <a:pt x="0" y="121"/>
                </a:lnTo>
                <a:lnTo>
                  <a:pt x="0" y="125"/>
                </a:lnTo>
                <a:lnTo>
                  <a:pt x="406" y="249"/>
                </a:lnTo>
                <a:lnTo>
                  <a:pt x="406" y="728"/>
                </a:lnTo>
                <a:lnTo>
                  <a:pt x="406" y="728"/>
                </a:lnTo>
                <a:lnTo>
                  <a:pt x="406" y="249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0"/>
          <p:cNvSpPr>
            <a:spLocks/>
          </p:cNvSpPr>
          <p:nvPr/>
        </p:nvSpPr>
        <p:spPr bwMode="auto">
          <a:xfrm>
            <a:off x="3003978" y="5305459"/>
            <a:ext cx="0" cy="1154930"/>
          </a:xfrm>
          <a:custGeom>
            <a:avLst/>
            <a:gdLst>
              <a:gd name="T0" fmla="*/ 0 h 768"/>
              <a:gd name="T1" fmla="*/ 768 h 768"/>
              <a:gd name="T2" fmla="*/ 766 h 768"/>
              <a:gd name="T3" fmla="*/ 0 h 768"/>
              <a:gd name="T4" fmla="*/ 0 h 7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768">
                <a:moveTo>
                  <a:pt x="0" y="0"/>
                </a:moveTo>
                <a:lnTo>
                  <a:pt x="0" y="768"/>
                </a:lnTo>
                <a:lnTo>
                  <a:pt x="0" y="76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FC0A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1"/>
          <p:cNvSpPr>
            <a:spLocks/>
          </p:cNvSpPr>
          <p:nvPr/>
        </p:nvSpPr>
        <p:spPr bwMode="auto">
          <a:xfrm>
            <a:off x="3003978" y="5305459"/>
            <a:ext cx="0" cy="1154930"/>
          </a:xfrm>
          <a:custGeom>
            <a:avLst/>
            <a:gdLst>
              <a:gd name="T0" fmla="*/ 0 h 768"/>
              <a:gd name="T1" fmla="*/ 768 h 768"/>
              <a:gd name="T2" fmla="*/ 766 h 768"/>
              <a:gd name="T3" fmla="*/ 0 h 768"/>
              <a:gd name="T4" fmla="*/ 0 h 76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768">
                <a:moveTo>
                  <a:pt x="0" y="0"/>
                </a:moveTo>
                <a:lnTo>
                  <a:pt x="0" y="768"/>
                </a:lnTo>
                <a:lnTo>
                  <a:pt x="0" y="766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53"/>
          <p:cNvSpPr>
            <a:spLocks/>
          </p:cNvSpPr>
          <p:nvPr/>
        </p:nvSpPr>
        <p:spPr bwMode="auto">
          <a:xfrm>
            <a:off x="3003978" y="5305459"/>
            <a:ext cx="610549" cy="1404564"/>
          </a:xfrm>
          <a:custGeom>
            <a:avLst/>
            <a:gdLst>
              <a:gd name="T0" fmla="*/ 0 w 406"/>
              <a:gd name="T1" fmla="*/ 0 h 934"/>
              <a:gd name="T2" fmla="*/ 0 w 406"/>
              <a:gd name="T3" fmla="*/ 766 h 934"/>
              <a:gd name="T4" fmla="*/ 0 w 406"/>
              <a:gd name="T5" fmla="*/ 768 h 934"/>
              <a:gd name="T6" fmla="*/ 406 w 406"/>
              <a:gd name="T7" fmla="*/ 934 h 934"/>
              <a:gd name="T8" fmla="*/ 406 w 406"/>
              <a:gd name="T9" fmla="*/ 603 h 934"/>
              <a:gd name="T10" fmla="*/ 406 w 406"/>
              <a:gd name="T11" fmla="*/ 124 h 934"/>
              <a:gd name="T12" fmla="*/ 0 w 406"/>
              <a:gd name="T13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" h="934">
                <a:moveTo>
                  <a:pt x="0" y="0"/>
                </a:moveTo>
                <a:lnTo>
                  <a:pt x="0" y="766"/>
                </a:lnTo>
                <a:lnTo>
                  <a:pt x="0" y="768"/>
                </a:lnTo>
                <a:lnTo>
                  <a:pt x="406" y="934"/>
                </a:lnTo>
                <a:lnTo>
                  <a:pt x="406" y="603"/>
                </a:lnTo>
                <a:lnTo>
                  <a:pt x="406" y="1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54"/>
          <p:cNvSpPr>
            <a:spLocks/>
          </p:cNvSpPr>
          <p:nvPr/>
        </p:nvSpPr>
        <p:spPr bwMode="auto">
          <a:xfrm>
            <a:off x="3614527" y="5491932"/>
            <a:ext cx="0" cy="1218091"/>
          </a:xfrm>
          <a:custGeom>
            <a:avLst/>
            <a:gdLst>
              <a:gd name="T0" fmla="*/ 0 h 810"/>
              <a:gd name="T1" fmla="*/ 0 h 810"/>
              <a:gd name="T2" fmla="*/ 479 h 810"/>
              <a:gd name="T3" fmla="*/ 810 h 810"/>
              <a:gd name="T4" fmla="*/ 0 h 8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810">
                <a:moveTo>
                  <a:pt x="0" y="0"/>
                </a:moveTo>
                <a:lnTo>
                  <a:pt x="0" y="0"/>
                </a:lnTo>
                <a:lnTo>
                  <a:pt x="0" y="479"/>
                </a:lnTo>
                <a:lnTo>
                  <a:pt x="0" y="810"/>
                </a:lnTo>
                <a:lnTo>
                  <a:pt x="0" y="0"/>
                </a:lnTo>
                <a:close/>
              </a:path>
            </a:pathLst>
          </a:custGeom>
          <a:solidFill>
            <a:srgbClr val="D74E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55"/>
          <p:cNvSpPr>
            <a:spLocks/>
          </p:cNvSpPr>
          <p:nvPr/>
        </p:nvSpPr>
        <p:spPr bwMode="auto">
          <a:xfrm>
            <a:off x="3614527" y="5491932"/>
            <a:ext cx="0" cy="1218091"/>
          </a:xfrm>
          <a:custGeom>
            <a:avLst/>
            <a:gdLst>
              <a:gd name="T0" fmla="*/ 0 h 810"/>
              <a:gd name="T1" fmla="*/ 0 h 810"/>
              <a:gd name="T2" fmla="*/ 479 h 810"/>
              <a:gd name="T3" fmla="*/ 810 h 810"/>
              <a:gd name="T4" fmla="*/ 0 h 810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810">
                <a:moveTo>
                  <a:pt x="0" y="0"/>
                </a:moveTo>
                <a:lnTo>
                  <a:pt x="0" y="0"/>
                </a:lnTo>
                <a:lnTo>
                  <a:pt x="0" y="479"/>
                </a:lnTo>
                <a:lnTo>
                  <a:pt x="0" y="81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Freeform 57"/>
          <p:cNvSpPr>
            <a:spLocks/>
          </p:cNvSpPr>
          <p:nvPr/>
        </p:nvSpPr>
        <p:spPr bwMode="auto">
          <a:xfrm>
            <a:off x="3614527" y="5305459"/>
            <a:ext cx="609046" cy="1404564"/>
          </a:xfrm>
          <a:custGeom>
            <a:avLst/>
            <a:gdLst>
              <a:gd name="T0" fmla="*/ 405 w 405"/>
              <a:gd name="T1" fmla="*/ 0 h 934"/>
              <a:gd name="T2" fmla="*/ 0 w 405"/>
              <a:gd name="T3" fmla="*/ 124 h 934"/>
              <a:gd name="T4" fmla="*/ 0 w 405"/>
              <a:gd name="T5" fmla="*/ 934 h 934"/>
              <a:gd name="T6" fmla="*/ 405 w 405"/>
              <a:gd name="T7" fmla="*/ 768 h 934"/>
              <a:gd name="T8" fmla="*/ 405 w 405"/>
              <a:gd name="T9" fmla="*/ 765 h 934"/>
              <a:gd name="T10" fmla="*/ 405 w 405"/>
              <a:gd name="T11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934">
                <a:moveTo>
                  <a:pt x="405" y="0"/>
                </a:moveTo>
                <a:lnTo>
                  <a:pt x="0" y="124"/>
                </a:lnTo>
                <a:lnTo>
                  <a:pt x="0" y="934"/>
                </a:lnTo>
                <a:lnTo>
                  <a:pt x="405" y="768"/>
                </a:lnTo>
                <a:lnTo>
                  <a:pt x="405" y="765"/>
                </a:lnTo>
                <a:lnTo>
                  <a:pt x="4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61"/>
          <p:cNvSpPr>
            <a:spLocks/>
          </p:cNvSpPr>
          <p:nvPr/>
        </p:nvSpPr>
        <p:spPr bwMode="auto">
          <a:xfrm>
            <a:off x="1517380" y="3518050"/>
            <a:ext cx="609046" cy="2956502"/>
          </a:xfrm>
          <a:custGeom>
            <a:avLst/>
            <a:gdLst>
              <a:gd name="T0" fmla="*/ 0 w 405"/>
              <a:gd name="T1" fmla="*/ 1966 h 1966"/>
              <a:gd name="T2" fmla="*/ 405 w 405"/>
              <a:gd name="T3" fmla="*/ 1803 h 1966"/>
              <a:gd name="T4" fmla="*/ 405 w 405"/>
              <a:gd name="T5" fmla="*/ 0 h 1966"/>
              <a:gd name="T6" fmla="*/ 0 w 405"/>
              <a:gd name="T7" fmla="*/ 121 h 1966"/>
              <a:gd name="T8" fmla="*/ 0 w 405"/>
              <a:gd name="T9" fmla="*/ 1966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1966">
                <a:moveTo>
                  <a:pt x="0" y="1966"/>
                </a:moveTo>
                <a:lnTo>
                  <a:pt x="405" y="1803"/>
                </a:lnTo>
                <a:lnTo>
                  <a:pt x="405" y="0"/>
                </a:lnTo>
                <a:lnTo>
                  <a:pt x="0" y="121"/>
                </a:lnTo>
                <a:lnTo>
                  <a:pt x="0" y="19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63"/>
          <p:cNvSpPr>
            <a:spLocks/>
          </p:cNvSpPr>
          <p:nvPr/>
        </p:nvSpPr>
        <p:spPr bwMode="auto">
          <a:xfrm>
            <a:off x="1517380" y="3706027"/>
            <a:ext cx="609046" cy="3021166"/>
          </a:xfrm>
          <a:custGeom>
            <a:avLst/>
            <a:gdLst>
              <a:gd name="T0" fmla="*/ 405 w 405"/>
              <a:gd name="T1" fmla="*/ 2009 h 2009"/>
              <a:gd name="T2" fmla="*/ 0 w 405"/>
              <a:gd name="T3" fmla="*/ 1843 h 2009"/>
              <a:gd name="T4" fmla="*/ 0 w 405"/>
              <a:gd name="T5" fmla="*/ 0 h 2009"/>
              <a:gd name="T6" fmla="*/ 405 w 405"/>
              <a:gd name="T7" fmla="*/ 123 h 2009"/>
              <a:gd name="T8" fmla="*/ 405 w 405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2009">
                <a:moveTo>
                  <a:pt x="405" y="2009"/>
                </a:moveTo>
                <a:lnTo>
                  <a:pt x="0" y="1843"/>
                </a:lnTo>
                <a:lnTo>
                  <a:pt x="0" y="0"/>
                </a:lnTo>
                <a:lnTo>
                  <a:pt x="405" y="123"/>
                </a:lnTo>
                <a:lnTo>
                  <a:pt x="405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1" name="Group 90"/>
          <p:cNvGrpSpPr/>
          <p:nvPr/>
        </p:nvGrpSpPr>
        <p:grpSpPr>
          <a:xfrm>
            <a:off x="1470890" y="3494864"/>
            <a:ext cx="1216587" cy="3209143"/>
            <a:chOff x="3510500" y="2567551"/>
            <a:chExt cx="1216587" cy="3209143"/>
          </a:xfrm>
        </p:grpSpPr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4119545" y="2567551"/>
              <a:ext cx="607542" cy="2954998"/>
            </a:xfrm>
            <a:custGeom>
              <a:avLst/>
              <a:gdLst>
                <a:gd name="T0" fmla="*/ 404 w 404"/>
                <a:gd name="T1" fmla="*/ 1965 h 1965"/>
                <a:gd name="T2" fmla="*/ 0 w 404"/>
                <a:gd name="T3" fmla="*/ 1802 h 1965"/>
                <a:gd name="T4" fmla="*/ 0 w 404"/>
                <a:gd name="T5" fmla="*/ 0 h 1965"/>
                <a:gd name="T6" fmla="*/ 404 w 404"/>
                <a:gd name="T7" fmla="*/ 121 h 1965"/>
                <a:gd name="T8" fmla="*/ 404 w 404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965">
                  <a:moveTo>
                    <a:pt x="404" y="1965"/>
                  </a:moveTo>
                  <a:lnTo>
                    <a:pt x="0" y="1802"/>
                  </a:lnTo>
                  <a:lnTo>
                    <a:pt x="0" y="0"/>
                  </a:lnTo>
                  <a:lnTo>
                    <a:pt x="404" y="121"/>
                  </a:lnTo>
                  <a:lnTo>
                    <a:pt x="404" y="19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60"/>
            <p:cNvSpPr>
              <a:spLocks/>
            </p:cNvSpPr>
            <p:nvPr/>
          </p:nvSpPr>
          <p:spPr bwMode="auto">
            <a:xfrm>
              <a:off x="3510500" y="2567551"/>
              <a:ext cx="609046" cy="2956502"/>
            </a:xfrm>
            <a:custGeom>
              <a:avLst/>
              <a:gdLst>
                <a:gd name="T0" fmla="*/ 0 w 405"/>
                <a:gd name="T1" fmla="*/ 1966 h 1966"/>
                <a:gd name="T2" fmla="*/ 405 w 405"/>
                <a:gd name="T3" fmla="*/ 1803 h 1966"/>
                <a:gd name="T4" fmla="*/ 405 w 405"/>
                <a:gd name="T5" fmla="*/ 0 h 1966"/>
                <a:gd name="T6" fmla="*/ 0 w 405"/>
                <a:gd name="T7" fmla="*/ 121 h 1966"/>
                <a:gd name="T8" fmla="*/ 0 w 405"/>
                <a:gd name="T9" fmla="*/ 196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966">
                  <a:moveTo>
                    <a:pt x="0" y="1966"/>
                  </a:moveTo>
                  <a:lnTo>
                    <a:pt x="405" y="1803"/>
                  </a:lnTo>
                  <a:lnTo>
                    <a:pt x="405" y="0"/>
                  </a:lnTo>
                  <a:lnTo>
                    <a:pt x="0" y="121"/>
                  </a:lnTo>
                  <a:lnTo>
                    <a:pt x="0" y="196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62"/>
            <p:cNvSpPr>
              <a:spLocks/>
            </p:cNvSpPr>
            <p:nvPr/>
          </p:nvSpPr>
          <p:spPr bwMode="auto">
            <a:xfrm>
              <a:off x="3510500" y="2755528"/>
              <a:ext cx="609046" cy="3021166"/>
            </a:xfrm>
            <a:custGeom>
              <a:avLst/>
              <a:gdLst>
                <a:gd name="T0" fmla="*/ 405 w 405"/>
                <a:gd name="T1" fmla="*/ 2009 h 2009"/>
                <a:gd name="T2" fmla="*/ 0 w 405"/>
                <a:gd name="T3" fmla="*/ 1843 h 2009"/>
                <a:gd name="T4" fmla="*/ 0 w 405"/>
                <a:gd name="T5" fmla="*/ 0 h 2009"/>
                <a:gd name="T6" fmla="*/ 405 w 405"/>
                <a:gd name="T7" fmla="*/ 123 h 2009"/>
                <a:gd name="T8" fmla="*/ 405 w 405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2009">
                  <a:moveTo>
                    <a:pt x="405" y="2009"/>
                  </a:moveTo>
                  <a:lnTo>
                    <a:pt x="0" y="1843"/>
                  </a:lnTo>
                  <a:lnTo>
                    <a:pt x="0" y="0"/>
                  </a:lnTo>
                  <a:lnTo>
                    <a:pt x="405" y="123"/>
                  </a:lnTo>
                  <a:lnTo>
                    <a:pt x="405" y="20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64"/>
            <p:cNvSpPr>
              <a:spLocks/>
            </p:cNvSpPr>
            <p:nvPr/>
          </p:nvSpPr>
          <p:spPr bwMode="auto">
            <a:xfrm>
              <a:off x="4119545" y="2755528"/>
              <a:ext cx="607542" cy="3021166"/>
            </a:xfrm>
            <a:custGeom>
              <a:avLst/>
              <a:gdLst>
                <a:gd name="T0" fmla="*/ 0 w 404"/>
                <a:gd name="T1" fmla="*/ 2009 h 2009"/>
                <a:gd name="T2" fmla="*/ 404 w 404"/>
                <a:gd name="T3" fmla="*/ 1843 h 2009"/>
                <a:gd name="T4" fmla="*/ 404 w 404"/>
                <a:gd name="T5" fmla="*/ 0 h 2009"/>
                <a:gd name="T6" fmla="*/ 0 w 404"/>
                <a:gd name="T7" fmla="*/ 123 h 2009"/>
                <a:gd name="T8" fmla="*/ 0 w 404"/>
                <a:gd name="T9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2009">
                  <a:moveTo>
                    <a:pt x="0" y="2009"/>
                  </a:moveTo>
                  <a:lnTo>
                    <a:pt x="404" y="1843"/>
                  </a:lnTo>
                  <a:lnTo>
                    <a:pt x="404" y="0"/>
                  </a:lnTo>
                  <a:lnTo>
                    <a:pt x="0" y="123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6" name="Freeform 65"/>
          <p:cNvSpPr>
            <a:spLocks/>
          </p:cNvSpPr>
          <p:nvPr/>
        </p:nvSpPr>
        <p:spPr bwMode="auto">
          <a:xfrm>
            <a:off x="2126425" y="3706027"/>
            <a:ext cx="607542" cy="3021166"/>
          </a:xfrm>
          <a:custGeom>
            <a:avLst/>
            <a:gdLst>
              <a:gd name="T0" fmla="*/ 0 w 404"/>
              <a:gd name="T1" fmla="*/ 2009 h 2009"/>
              <a:gd name="T2" fmla="*/ 404 w 404"/>
              <a:gd name="T3" fmla="*/ 1843 h 2009"/>
              <a:gd name="T4" fmla="*/ 404 w 404"/>
              <a:gd name="T5" fmla="*/ 0 h 2009"/>
              <a:gd name="T6" fmla="*/ 0 w 404"/>
              <a:gd name="T7" fmla="*/ 123 h 2009"/>
              <a:gd name="T8" fmla="*/ 0 w 404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2009">
                <a:moveTo>
                  <a:pt x="0" y="2009"/>
                </a:moveTo>
                <a:lnTo>
                  <a:pt x="404" y="1843"/>
                </a:lnTo>
                <a:lnTo>
                  <a:pt x="404" y="0"/>
                </a:lnTo>
                <a:lnTo>
                  <a:pt x="0" y="123"/>
                </a:lnTo>
                <a:lnTo>
                  <a:pt x="0" y="200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Freeform 67"/>
          <p:cNvSpPr>
            <a:spLocks/>
          </p:cNvSpPr>
          <p:nvPr/>
        </p:nvSpPr>
        <p:spPr bwMode="auto">
          <a:xfrm>
            <a:off x="2870515" y="4570093"/>
            <a:ext cx="4512" cy="1867739"/>
          </a:xfrm>
          <a:custGeom>
            <a:avLst/>
            <a:gdLst>
              <a:gd name="T0" fmla="*/ 0 w 3"/>
              <a:gd name="T1" fmla="*/ 0 h 1242"/>
              <a:gd name="T2" fmla="*/ 0 w 3"/>
              <a:gd name="T3" fmla="*/ 16 h 1242"/>
              <a:gd name="T4" fmla="*/ 0 w 3"/>
              <a:gd name="T5" fmla="*/ 1242 h 1242"/>
              <a:gd name="T6" fmla="*/ 3 w 3"/>
              <a:gd name="T7" fmla="*/ 1242 h 1242"/>
              <a:gd name="T8" fmla="*/ 3 w 3"/>
              <a:gd name="T9" fmla="*/ 0 h 1242"/>
              <a:gd name="T10" fmla="*/ 0 w 3"/>
              <a:gd name="T11" fmla="*/ 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1242">
                <a:moveTo>
                  <a:pt x="0" y="0"/>
                </a:moveTo>
                <a:lnTo>
                  <a:pt x="0" y="16"/>
                </a:lnTo>
                <a:lnTo>
                  <a:pt x="0" y="1242"/>
                </a:lnTo>
                <a:lnTo>
                  <a:pt x="3" y="1242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69"/>
          <p:cNvSpPr>
            <a:spLocks/>
          </p:cNvSpPr>
          <p:nvPr/>
        </p:nvSpPr>
        <p:spPr bwMode="auto">
          <a:xfrm>
            <a:off x="2129433" y="4405301"/>
            <a:ext cx="604534" cy="389489"/>
          </a:xfrm>
          <a:custGeom>
            <a:avLst/>
            <a:gdLst>
              <a:gd name="T0" fmla="*/ 0 w 402"/>
              <a:gd name="T1" fmla="*/ 0 h 259"/>
              <a:gd name="T2" fmla="*/ 0 w 402"/>
              <a:gd name="T3" fmla="*/ 259 h 259"/>
              <a:gd name="T4" fmla="*/ 402 w 402"/>
              <a:gd name="T5" fmla="*/ 137 h 259"/>
              <a:gd name="T6" fmla="*/ 402 w 402"/>
              <a:gd name="T7" fmla="*/ 121 h 259"/>
              <a:gd name="T8" fmla="*/ 0 w 402"/>
              <a:gd name="T9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59">
                <a:moveTo>
                  <a:pt x="0" y="0"/>
                </a:moveTo>
                <a:lnTo>
                  <a:pt x="0" y="259"/>
                </a:lnTo>
                <a:lnTo>
                  <a:pt x="402" y="137"/>
                </a:lnTo>
                <a:lnTo>
                  <a:pt x="402" y="1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Freeform 71"/>
          <p:cNvSpPr>
            <a:spLocks/>
          </p:cNvSpPr>
          <p:nvPr/>
        </p:nvSpPr>
        <p:spPr bwMode="auto">
          <a:xfrm>
            <a:off x="1520388" y="4408309"/>
            <a:ext cx="606038" cy="2049701"/>
          </a:xfrm>
          <a:custGeom>
            <a:avLst/>
            <a:gdLst>
              <a:gd name="T0" fmla="*/ 403 w 403"/>
              <a:gd name="T1" fmla="*/ 0 h 1363"/>
              <a:gd name="T2" fmla="*/ 0 w 403"/>
              <a:gd name="T3" fmla="*/ 119 h 1363"/>
              <a:gd name="T4" fmla="*/ 0 w 403"/>
              <a:gd name="T5" fmla="*/ 1363 h 1363"/>
              <a:gd name="T6" fmla="*/ 0 w 403"/>
              <a:gd name="T7" fmla="*/ 135 h 1363"/>
              <a:gd name="T8" fmla="*/ 403 w 403"/>
              <a:gd name="T9" fmla="*/ 257 h 1363"/>
              <a:gd name="T10" fmla="*/ 403 w 403"/>
              <a:gd name="T11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363">
                <a:moveTo>
                  <a:pt x="403" y="0"/>
                </a:moveTo>
                <a:lnTo>
                  <a:pt x="0" y="119"/>
                </a:lnTo>
                <a:lnTo>
                  <a:pt x="0" y="1363"/>
                </a:lnTo>
                <a:lnTo>
                  <a:pt x="0" y="135"/>
                </a:lnTo>
                <a:lnTo>
                  <a:pt x="403" y="257"/>
                </a:lnTo>
                <a:lnTo>
                  <a:pt x="4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Freeform 73"/>
          <p:cNvSpPr>
            <a:spLocks/>
          </p:cNvSpPr>
          <p:nvPr/>
        </p:nvSpPr>
        <p:spPr bwMode="auto">
          <a:xfrm>
            <a:off x="1354323" y="4282671"/>
            <a:ext cx="3008" cy="390992"/>
          </a:xfrm>
          <a:custGeom>
            <a:avLst/>
            <a:gdLst>
              <a:gd name="T0" fmla="*/ 2 w 2"/>
              <a:gd name="T1" fmla="*/ 0 h 260"/>
              <a:gd name="T2" fmla="*/ 0 w 2"/>
              <a:gd name="T3" fmla="*/ 2 h 260"/>
              <a:gd name="T4" fmla="*/ 0 w 2"/>
              <a:gd name="T5" fmla="*/ 259 h 260"/>
              <a:gd name="T6" fmla="*/ 1 w 2"/>
              <a:gd name="T7" fmla="*/ 260 h 260"/>
              <a:gd name="T8" fmla="*/ 2 w 2"/>
              <a:gd name="T9" fmla="*/ 259 h 260"/>
              <a:gd name="T10" fmla="*/ 2 w 2"/>
              <a:gd name="T11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60">
                <a:moveTo>
                  <a:pt x="2" y="0"/>
                </a:moveTo>
                <a:lnTo>
                  <a:pt x="0" y="2"/>
                </a:lnTo>
                <a:lnTo>
                  <a:pt x="0" y="259"/>
                </a:lnTo>
                <a:lnTo>
                  <a:pt x="1" y="260"/>
                </a:lnTo>
                <a:lnTo>
                  <a:pt x="2" y="25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75"/>
          <p:cNvSpPr>
            <a:spLocks/>
          </p:cNvSpPr>
          <p:nvPr/>
        </p:nvSpPr>
        <p:spPr bwMode="auto">
          <a:xfrm>
            <a:off x="1520388" y="4611324"/>
            <a:ext cx="606038" cy="2115869"/>
          </a:xfrm>
          <a:custGeom>
            <a:avLst/>
            <a:gdLst>
              <a:gd name="T0" fmla="*/ 0 w 403"/>
              <a:gd name="T1" fmla="*/ 0 h 1407"/>
              <a:gd name="T2" fmla="*/ 0 w 403"/>
              <a:gd name="T3" fmla="*/ 1228 h 1407"/>
              <a:gd name="T4" fmla="*/ 0 w 403"/>
              <a:gd name="T5" fmla="*/ 1241 h 1407"/>
              <a:gd name="T6" fmla="*/ 403 w 403"/>
              <a:gd name="T7" fmla="*/ 1407 h 1407"/>
              <a:gd name="T8" fmla="*/ 403 w 403"/>
              <a:gd name="T9" fmla="*/ 122 h 1407"/>
              <a:gd name="T10" fmla="*/ 0 w 403"/>
              <a:gd name="T11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" h="1407">
                <a:moveTo>
                  <a:pt x="0" y="0"/>
                </a:moveTo>
                <a:lnTo>
                  <a:pt x="0" y="1228"/>
                </a:lnTo>
                <a:lnTo>
                  <a:pt x="0" y="1241"/>
                </a:lnTo>
                <a:lnTo>
                  <a:pt x="403" y="1407"/>
                </a:lnTo>
                <a:lnTo>
                  <a:pt x="403" y="1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76"/>
          <p:cNvSpPr>
            <a:spLocks/>
          </p:cNvSpPr>
          <p:nvPr/>
        </p:nvSpPr>
        <p:spPr bwMode="auto">
          <a:xfrm>
            <a:off x="2126425" y="4794790"/>
            <a:ext cx="1504" cy="1932404"/>
          </a:xfrm>
          <a:custGeom>
            <a:avLst/>
            <a:gdLst>
              <a:gd name="T0" fmla="*/ 0 w 1"/>
              <a:gd name="T1" fmla="*/ 0 h 1285"/>
              <a:gd name="T2" fmla="*/ 0 w 1"/>
              <a:gd name="T3" fmla="*/ 1285 h 1285"/>
              <a:gd name="T4" fmla="*/ 0 w 1"/>
              <a:gd name="T5" fmla="*/ 1 h 1285"/>
              <a:gd name="T6" fmla="*/ 1 w 1"/>
              <a:gd name="T7" fmla="*/ 1 h 1285"/>
              <a:gd name="T8" fmla="*/ 0 w 1"/>
              <a:gd name="T9" fmla="*/ 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285">
                <a:moveTo>
                  <a:pt x="0" y="0"/>
                </a:moveTo>
                <a:lnTo>
                  <a:pt x="0" y="1285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73C2C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2126425" y="4794790"/>
            <a:ext cx="1504" cy="1932404"/>
          </a:xfrm>
          <a:custGeom>
            <a:avLst/>
            <a:gdLst>
              <a:gd name="T0" fmla="*/ 0 w 1"/>
              <a:gd name="T1" fmla="*/ 0 h 1285"/>
              <a:gd name="T2" fmla="*/ 0 w 1"/>
              <a:gd name="T3" fmla="*/ 1285 h 1285"/>
              <a:gd name="T4" fmla="*/ 0 w 1"/>
              <a:gd name="T5" fmla="*/ 1 h 1285"/>
              <a:gd name="T6" fmla="*/ 1 w 1"/>
              <a:gd name="T7" fmla="*/ 1 h 1285"/>
              <a:gd name="T8" fmla="*/ 0 w 1"/>
              <a:gd name="T9" fmla="*/ 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285">
                <a:moveTo>
                  <a:pt x="0" y="0"/>
                </a:moveTo>
                <a:lnTo>
                  <a:pt x="0" y="1285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2127929" y="6727193"/>
            <a:ext cx="1504" cy="0"/>
          </a:xfrm>
          <a:custGeom>
            <a:avLst/>
            <a:gdLst>
              <a:gd name="T0" fmla="*/ 1 w 1"/>
              <a:gd name="T1" fmla="*/ 0 w 1"/>
              <a:gd name="T2" fmla="*/ 1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6E7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79"/>
          <p:cNvSpPr>
            <a:spLocks/>
          </p:cNvSpPr>
          <p:nvPr/>
        </p:nvSpPr>
        <p:spPr bwMode="auto">
          <a:xfrm>
            <a:off x="2127929" y="6727193"/>
            <a:ext cx="1504" cy="0"/>
          </a:xfrm>
          <a:custGeom>
            <a:avLst/>
            <a:gdLst>
              <a:gd name="T0" fmla="*/ 1 w 1"/>
              <a:gd name="T1" fmla="*/ 0 w 1"/>
              <a:gd name="T2" fmla="*/ 1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7" name="Group 106"/>
          <p:cNvGrpSpPr/>
          <p:nvPr/>
        </p:nvGrpSpPr>
        <p:grpSpPr>
          <a:xfrm>
            <a:off x="1470482" y="4385409"/>
            <a:ext cx="1213579" cy="2311805"/>
            <a:chOff x="3513508" y="3454802"/>
            <a:chExt cx="1213579" cy="2321892"/>
          </a:xfrm>
        </p:grpSpPr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3513508" y="3660825"/>
              <a:ext cx="606038" cy="2115869"/>
            </a:xfrm>
            <a:custGeom>
              <a:avLst/>
              <a:gdLst>
                <a:gd name="T0" fmla="*/ 0 w 403"/>
                <a:gd name="T1" fmla="*/ 0 h 1407"/>
                <a:gd name="T2" fmla="*/ 0 w 403"/>
                <a:gd name="T3" fmla="*/ 1228 h 1407"/>
                <a:gd name="T4" fmla="*/ 0 w 403"/>
                <a:gd name="T5" fmla="*/ 1241 h 1407"/>
                <a:gd name="T6" fmla="*/ 403 w 403"/>
                <a:gd name="T7" fmla="*/ 1407 h 1407"/>
                <a:gd name="T8" fmla="*/ 403 w 403"/>
                <a:gd name="T9" fmla="*/ 122 h 1407"/>
                <a:gd name="T10" fmla="*/ 0 w 403"/>
                <a:gd name="T11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407">
                  <a:moveTo>
                    <a:pt x="0" y="0"/>
                  </a:moveTo>
                  <a:lnTo>
                    <a:pt x="0" y="1228"/>
                  </a:lnTo>
                  <a:lnTo>
                    <a:pt x="0" y="1241"/>
                  </a:lnTo>
                  <a:lnTo>
                    <a:pt x="403" y="1407"/>
                  </a:lnTo>
                  <a:lnTo>
                    <a:pt x="40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68"/>
            <p:cNvSpPr>
              <a:spLocks/>
            </p:cNvSpPr>
            <p:nvPr/>
          </p:nvSpPr>
          <p:spPr bwMode="auto">
            <a:xfrm>
              <a:off x="4122553" y="3454802"/>
              <a:ext cx="604534" cy="389489"/>
            </a:xfrm>
            <a:custGeom>
              <a:avLst/>
              <a:gdLst>
                <a:gd name="T0" fmla="*/ 0 w 402"/>
                <a:gd name="T1" fmla="*/ 0 h 259"/>
                <a:gd name="T2" fmla="*/ 0 w 402"/>
                <a:gd name="T3" fmla="*/ 259 h 259"/>
                <a:gd name="T4" fmla="*/ 402 w 402"/>
                <a:gd name="T5" fmla="*/ 137 h 259"/>
                <a:gd name="T6" fmla="*/ 402 w 402"/>
                <a:gd name="T7" fmla="*/ 121 h 259"/>
                <a:gd name="T8" fmla="*/ 0 w 40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59">
                  <a:moveTo>
                    <a:pt x="0" y="0"/>
                  </a:moveTo>
                  <a:lnTo>
                    <a:pt x="0" y="259"/>
                  </a:lnTo>
                  <a:lnTo>
                    <a:pt x="402" y="137"/>
                  </a:lnTo>
                  <a:lnTo>
                    <a:pt x="40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3513508" y="3457810"/>
              <a:ext cx="606038" cy="2049701"/>
            </a:xfrm>
            <a:custGeom>
              <a:avLst/>
              <a:gdLst>
                <a:gd name="T0" fmla="*/ 403 w 403"/>
                <a:gd name="T1" fmla="*/ 0 h 1363"/>
                <a:gd name="T2" fmla="*/ 0 w 403"/>
                <a:gd name="T3" fmla="*/ 119 h 1363"/>
                <a:gd name="T4" fmla="*/ 0 w 403"/>
                <a:gd name="T5" fmla="*/ 1363 h 1363"/>
                <a:gd name="T6" fmla="*/ 0 w 403"/>
                <a:gd name="T7" fmla="*/ 135 h 1363"/>
                <a:gd name="T8" fmla="*/ 403 w 403"/>
                <a:gd name="T9" fmla="*/ 257 h 1363"/>
                <a:gd name="T10" fmla="*/ 403 w 403"/>
                <a:gd name="T11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363">
                  <a:moveTo>
                    <a:pt x="403" y="0"/>
                  </a:moveTo>
                  <a:lnTo>
                    <a:pt x="0" y="119"/>
                  </a:lnTo>
                  <a:lnTo>
                    <a:pt x="0" y="1363"/>
                  </a:lnTo>
                  <a:lnTo>
                    <a:pt x="0" y="135"/>
                  </a:lnTo>
                  <a:lnTo>
                    <a:pt x="403" y="25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80"/>
            <p:cNvSpPr>
              <a:spLocks/>
            </p:cNvSpPr>
            <p:nvPr/>
          </p:nvSpPr>
          <p:spPr bwMode="auto">
            <a:xfrm>
              <a:off x="4119545" y="3660825"/>
              <a:ext cx="607542" cy="2115869"/>
            </a:xfrm>
            <a:custGeom>
              <a:avLst/>
              <a:gdLst>
                <a:gd name="T0" fmla="*/ 404 w 404"/>
                <a:gd name="T1" fmla="*/ 0 h 1407"/>
                <a:gd name="T2" fmla="*/ 2 w 404"/>
                <a:gd name="T3" fmla="*/ 122 h 1407"/>
                <a:gd name="T4" fmla="*/ 1 w 404"/>
                <a:gd name="T5" fmla="*/ 123 h 1407"/>
                <a:gd name="T6" fmla="*/ 0 w 404"/>
                <a:gd name="T7" fmla="*/ 123 h 1407"/>
                <a:gd name="T8" fmla="*/ 0 w 404"/>
                <a:gd name="T9" fmla="*/ 1407 h 1407"/>
                <a:gd name="T10" fmla="*/ 0 w 404"/>
                <a:gd name="T11" fmla="*/ 1407 h 1407"/>
                <a:gd name="T12" fmla="*/ 404 w 404"/>
                <a:gd name="T13" fmla="*/ 1241 h 1407"/>
                <a:gd name="T14" fmla="*/ 404 w 404"/>
                <a:gd name="T1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1407">
                  <a:moveTo>
                    <a:pt x="404" y="0"/>
                  </a:moveTo>
                  <a:lnTo>
                    <a:pt x="2" y="122"/>
                  </a:lnTo>
                  <a:lnTo>
                    <a:pt x="1" y="123"/>
                  </a:lnTo>
                  <a:lnTo>
                    <a:pt x="0" y="123"/>
                  </a:lnTo>
                  <a:lnTo>
                    <a:pt x="0" y="1407"/>
                  </a:lnTo>
                  <a:lnTo>
                    <a:pt x="0" y="1407"/>
                  </a:lnTo>
                  <a:lnTo>
                    <a:pt x="404" y="12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2" name="Freeform 81"/>
          <p:cNvSpPr>
            <a:spLocks/>
          </p:cNvSpPr>
          <p:nvPr/>
        </p:nvSpPr>
        <p:spPr bwMode="auto">
          <a:xfrm>
            <a:off x="2126425" y="4611324"/>
            <a:ext cx="607542" cy="2115869"/>
          </a:xfrm>
          <a:custGeom>
            <a:avLst/>
            <a:gdLst>
              <a:gd name="T0" fmla="*/ 404 w 404"/>
              <a:gd name="T1" fmla="*/ 0 h 1407"/>
              <a:gd name="T2" fmla="*/ 2 w 404"/>
              <a:gd name="T3" fmla="*/ 122 h 1407"/>
              <a:gd name="T4" fmla="*/ 1 w 404"/>
              <a:gd name="T5" fmla="*/ 123 h 1407"/>
              <a:gd name="T6" fmla="*/ 0 w 404"/>
              <a:gd name="T7" fmla="*/ 123 h 1407"/>
              <a:gd name="T8" fmla="*/ 0 w 404"/>
              <a:gd name="T9" fmla="*/ 1407 h 1407"/>
              <a:gd name="T10" fmla="*/ 0 w 404"/>
              <a:gd name="T11" fmla="*/ 1407 h 1407"/>
              <a:gd name="T12" fmla="*/ 404 w 404"/>
              <a:gd name="T13" fmla="*/ 1241 h 1407"/>
              <a:gd name="T14" fmla="*/ 404 w 404"/>
              <a:gd name="T15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" h="1407">
                <a:moveTo>
                  <a:pt x="404" y="0"/>
                </a:moveTo>
                <a:lnTo>
                  <a:pt x="2" y="122"/>
                </a:lnTo>
                <a:lnTo>
                  <a:pt x="1" y="123"/>
                </a:lnTo>
                <a:lnTo>
                  <a:pt x="0" y="123"/>
                </a:lnTo>
                <a:lnTo>
                  <a:pt x="0" y="1407"/>
                </a:lnTo>
                <a:lnTo>
                  <a:pt x="0" y="1407"/>
                </a:lnTo>
                <a:lnTo>
                  <a:pt x="404" y="1241"/>
                </a:lnTo>
                <a:lnTo>
                  <a:pt x="4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4" name="TextBox 113"/>
          <p:cNvSpPr txBox="1"/>
          <p:nvPr/>
        </p:nvSpPr>
        <p:spPr>
          <a:xfrm>
            <a:off x="9342325" y="3131272"/>
            <a:ext cx="81144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ea typeface="Kozuka Gothic Pr6N B" panose="020B0800000000000000" pitchFamily="34" charset="-128"/>
              </a:rPr>
              <a:t>40%</a:t>
            </a:r>
          </a:p>
        </p:txBody>
      </p:sp>
      <p:sp>
        <p:nvSpPr>
          <p:cNvPr id="117" name="Freeform 7"/>
          <p:cNvSpPr>
            <a:spLocks/>
          </p:cNvSpPr>
          <p:nvPr/>
        </p:nvSpPr>
        <p:spPr bwMode="auto">
          <a:xfrm>
            <a:off x="5117394" y="2847943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2"/>
          </a:solidFill>
          <a:ln w="30163" cap="rnd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0" name="Freeform 7"/>
          <p:cNvSpPr>
            <a:spLocks/>
          </p:cNvSpPr>
          <p:nvPr/>
        </p:nvSpPr>
        <p:spPr bwMode="auto">
          <a:xfrm>
            <a:off x="6610187" y="2849613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5"/>
          </a:solidFill>
          <a:ln w="30163" cap="rnd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136952" y="2865113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3"/>
          </a:solidFill>
          <a:ln w="30163" cap="rnd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>
            <a:off x="3623550" y="2856380"/>
            <a:ext cx="172939" cy="287229"/>
          </a:xfrm>
          <a:custGeom>
            <a:avLst/>
            <a:gdLst>
              <a:gd name="T0" fmla="*/ 48 w 48"/>
              <a:gd name="T1" fmla="*/ 56 h 80"/>
              <a:gd name="T2" fmla="*/ 24 w 48"/>
              <a:gd name="T3" fmla="*/ 80 h 80"/>
              <a:gd name="T4" fmla="*/ 0 w 48"/>
              <a:gd name="T5" fmla="*/ 56 h 80"/>
              <a:gd name="T6" fmla="*/ 24 w 48"/>
              <a:gd name="T7" fmla="*/ 0 h 80"/>
              <a:gd name="T8" fmla="*/ 48 w 48"/>
              <a:gd name="T9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80">
                <a:moveTo>
                  <a:pt x="48" y="56"/>
                </a:moveTo>
                <a:cubicBezTo>
                  <a:pt x="48" y="70"/>
                  <a:pt x="38" y="80"/>
                  <a:pt x="24" y="80"/>
                </a:cubicBezTo>
                <a:cubicBezTo>
                  <a:pt x="10" y="80"/>
                  <a:pt x="0" y="70"/>
                  <a:pt x="0" y="56"/>
                </a:cubicBezTo>
                <a:cubicBezTo>
                  <a:pt x="0" y="42"/>
                  <a:pt x="24" y="0"/>
                  <a:pt x="24" y="0"/>
                </a:cubicBezTo>
                <a:cubicBezTo>
                  <a:pt x="24" y="0"/>
                  <a:pt x="48" y="42"/>
                  <a:pt x="48" y="56"/>
                </a:cubicBezTo>
                <a:close/>
              </a:path>
            </a:pathLst>
          </a:custGeom>
          <a:solidFill>
            <a:schemeClr val="accent1"/>
          </a:solidFill>
          <a:ln w="30163" cap="rnd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570137" y="248446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9" name="Freeform 5"/>
          <p:cNvSpPr>
            <a:spLocks noEditPoints="1"/>
          </p:cNvSpPr>
          <p:nvPr/>
        </p:nvSpPr>
        <p:spPr bwMode="auto">
          <a:xfrm>
            <a:off x="3056735" y="246729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1" name="Freeform 5"/>
          <p:cNvSpPr>
            <a:spLocks noEditPoints="1"/>
          </p:cNvSpPr>
          <p:nvPr/>
        </p:nvSpPr>
        <p:spPr bwMode="auto">
          <a:xfrm>
            <a:off x="4542233" y="246729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3" name="Freeform 5"/>
          <p:cNvSpPr>
            <a:spLocks noEditPoints="1"/>
          </p:cNvSpPr>
          <p:nvPr/>
        </p:nvSpPr>
        <p:spPr bwMode="auto">
          <a:xfrm>
            <a:off x="6051719" y="2467293"/>
            <a:ext cx="653284" cy="610266"/>
          </a:xfrm>
          <a:custGeom>
            <a:avLst/>
            <a:gdLst>
              <a:gd name="T0" fmla="*/ 313 w 827"/>
              <a:gd name="T1" fmla="*/ 772 h 772"/>
              <a:gd name="T2" fmla="*/ 240 w 827"/>
              <a:gd name="T3" fmla="*/ 740 h 772"/>
              <a:gd name="T4" fmla="*/ 32 w 827"/>
              <a:gd name="T5" fmla="*/ 533 h 772"/>
              <a:gd name="T6" fmla="*/ 0 w 827"/>
              <a:gd name="T7" fmla="*/ 460 h 772"/>
              <a:gd name="T8" fmla="*/ 32 w 827"/>
              <a:gd name="T9" fmla="*/ 386 h 772"/>
              <a:gd name="T10" fmla="*/ 413 w 827"/>
              <a:gd name="T11" fmla="*/ 6 h 772"/>
              <a:gd name="T12" fmla="*/ 426 w 827"/>
              <a:gd name="T13" fmla="*/ 1 h 772"/>
              <a:gd name="T14" fmla="*/ 439 w 827"/>
              <a:gd name="T15" fmla="*/ 6 h 772"/>
              <a:gd name="T16" fmla="*/ 821 w 827"/>
              <a:gd name="T17" fmla="*/ 404 h 772"/>
              <a:gd name="T18" fmla="*/ 825 w 827"/>
              <a:gd name="T19" fmla="*/ 424 h 772"/>
              <a:gd name="T20" fmla="*/ 808 w 827"/>
              <a:gd name="T21" fmla="*/ 435 h 772"/>
              <a:gd name="T22" fmla="*/ 694 w 827"/>
              <a:gd name="T23" fmla="*/ 435 h 772"/>
              <a:gd name="T24" fmla="*/ 387 w 827"/>
              <a:gd name="T25" fmla="*/ 740 h 772"/>
              <a:gd name="T26" fmla="*/ 313 w 827"/>
              <a:gd name="T27" fmla="*/ 772 h 772"/>
              <a:gd name="T28" fmla="*/ 426 w 827"/>
              <a:gd name="T29" fmla="*/ 45 h 772"/>
              <a:gd name="T30" fmla="*/ 58 w 827"/>
              <a:gd name="T31" fmla="*/ 412 h 772"/>
              <a:gd name="T32" fmla="*/ 37 w 827"/>
              <a:gd name="T33" fmla="*/ 460 h 772"/>
              <a:gd name="T34" fmla="*/ 58 w 827"/>
              <a:gd name="T35" fmla="*/ 507 h 772"/>
              <a:gd name="T36" fmla="*/ 266 w 827"/>
              <a:gd name="T37" fmla="*/ 714 h 772"/>
              <a:gd name="T38" fmla="*/ 361 w 827"/>
              <a:gd name="T39" fmla="*/ 714 h 772"/>
              <a:gd name="T40" fmla="*/ 673 w 827"/>
              <a:gd name="T41" fmla="*/ 403 h 772"/>
              <a:gd name="T42" fmla="*/ 686 w 827"/>
              <a:gd name="T43" fmla="*/ 398 h 772"/>
              <a:gd name="T44" fmla="*/ 765 w 827"/>
              <a:gd name="T45" fmla="*/ 398 h 772"/>
              <a:gd name="T46" fmla="*/ 426 w 827"/>
              <a:gd name="T47" fmla="*/ 45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7" h="772">
                <a:moveTo>
                  <a:pt x="313" y="772"/>
                </a:moveTo>
                <a:cubicBezTo>
                  <a:pt x="286" y="772"/>
                  <a:pt x="260" y="760"/>
                  <a:pt x="240" y="740"/>
                </a:cubicBezTo>
                <a:cubicBezTo>
                  <a:pt x="32" y="533"/>
                  <a:pt x="32" y="533"/>
                  <a:pt x="32" y="533"/>
                </a:cubicBezTo>
                <a:cubicBezTo>
                  <a:pt x="12" y="513"/>
                  <a:pt x="0" y="487"/>
                  <a:pt x="0" y="460"/>
                </a:cubicBezTo>
                <a:cubicBezTo>
                  <a:pt x="0" y="432"/>
                  <a:pt x="12" y="406"/>
                  <a:pt x="32" y="386"/>
                </a:cubicBezTo>
                <a:cubicBezTo>
                  <a:pt x="413" y="6"/>
                  <a:pt x="413" y="6"/>
                  <a:pt x="413" y="6"/>
                </a:cubicBezTo>
                <a:cubicBezTo>
                  <a:pt x="417" y="3"/>
                  <a:pt x="421" y="0"/>
                  <a:pt x="426" y="1"/>
                </a:cubicBezTo>
                <a:cubicBezTo>
                  <a:pt x="431" y="1"/>
                  <a:pt x="436" y="3"/>
                  <a:pt x="439" y="6"/>
                </a:cubicBezTo>
                <a:cubicBezTo>
                  <a:pt x="821" y="404"/>
                  <a:pt x="821" y="404"/>
                  <a:pt x="821" y="404"/>
                </a:cubicBezTo>
                <a:cubicBezTo>
                  <a:pt x="826" y="409"/>
                  <a:pt x="827" y="417"/>
                  <a:pt x="825" y="424"/>
                </a:cubicBezTo>
                <a:cubicBezTo>
                  <a:pt x="822" y="430"/>
                  <a:pt x="815" y="435"/>
                  <a:pt x="808" y="435"/>
                </a:cubicBezTo>
                <a:cubicBezTo>
                  <a:pt x="694" y="435"/>
                  <a:pt x="694" y="435"/>
                  <a:pt x="694" y="435"/>
                </a:cubicBezTo>
                <a:cubicBezTo>
                  <a:pt x="387" y="740"/>
                  <a:pt x="387" y="740"/>
                  <a:pt x="387" y="740"/>
                </a:cubicBezTo>
                <a:cubicBezTo>
                  <a:pt x="367" y="760"/>
                  <a:pt x="341" y="772"/>
                  <a:pt x="313" y="772"/>
                </a:cubicBezTo>
                <a:close/>
                <a:moveTo>
                  <a:pt x="426" y="45"/>
                </a:moveTo>
                <a:cubicBezTo>
                  <a:pt x="58" y="412"/>
                  <a:pt x="58" y="412"/>
                  <a:pt x="58" y="412"/>
                </a:cubicBezTo>
                <a:cubicBezTo>
                  <a:pt x="44" y="425"/>
                  <a:pt x="37" y="442"/>
                  <a:pt x="37" y="460"/>
                </a:cubicBezTo>
                <a:cubicBezTo>
                  <a:pt x="37" y="477"/>
                  <a:pt x="44" y="494"/>
                  <a:pt x="58" y="507"/>
                </a:cubicBezTo>
                <a:cubicBezTo>
                  <a:pt x="266" y="714"/>
                  <a:pt x="266" y="714"/>
                  <a:pt x="266" y="714"/>
                </a:cubicBezTo>
                <a:cubicBezTo>
                  <a:pt x="292" y="741"/>
                  <a:pt x="335" y="741"/>
                  <a:pt x="361" y="714"/>
                </a:cubicBezTo>
                <a:cubicBezTo>
                  <a:pt x="673" y="403"/>
                  <a:pt x="673" y="403"/>
                  <a:pt x="673" y="403"/>
                </a:cubicBezTo>
                <a:cubicBezTo>
                  <a:pt x="677" y="400"/>
                  <a:pt x="681" y="398"/>
                  <a:pt x="686" y="398"/>
                </a:cubicBezTo>
                <a:cubicBezTo>
                  <a:pt x="765" y="398"/>
                  <a:pt x="765" y="398"/>
                  <a:pt x="765" y="398"/>
                </a:cubicBezTo>
                <a:lnTo>
                  <a:pt x="426" y="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98BB4E7D-01AA-4DED-AD83-27F47299123F}"/>
              </a:ext>
            </a:extLst>
          </p:cNvPr>
          <p:cNvSpPr txBox="1"/>
          <p:nvPr/>
        </p:nvSpPr>
        <p:spPr>
          <a:xfrm>
            <a:off x="8410431" y="312183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RF01 Efetuar Cadastro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4" name="TextBox 2">
            <a:extLst>
              <a:ext uri="{FF2B5EF4-FFF2-40B4-BE49-F238E27FC236}">
                <a16:creationId xmlns:a16="http://schemas.microsoft.com/office/drawing/2014/main" id="{C9830CD0-2A51-422E-B81D-8F07B67D32EC}"/>
              </a:ext>
            </a:extLst>
          </p:cNvPr>
          <p:cNvSpPr txBox="1"/>
          <p:nvPr/>
        </p:nvSpPr>
        <p:spPr>
          <a:xfrm>
            <a:off x="8410431" y="338917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RF02 Efetuar Login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6" name="TextBox 2">
            <a:extLst>
              <a:ext uri="{FF2B5EF4-FFF2-40B4-BE49-F238E27FC236}">
                <a16:creationId xmlns:a16="http://schemas.microsoft.com/office/drawing/2014/main" id="{4D7E466A-0565-4874-B107-3D0978B158F5}"/>
              </a:ext>
            </a:extLst>
          </p:cNvPr>
          <p:cNvSpPr txBox="1"/>
          <p:nvPr/>
        </p:nvSpPr>
        <p:spPr>
          <a:xfrm>
            <a:off x="8416091" y="3936711"/>
            <a:ext cx="21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RF04 Enviar Pergunta</a:t>
            </a:r>
          </a:p>
        </p:txBody>
      </p:sp>
      <p:grpSp>
        <p:nvGrpSpPr>
          <p:cNvPr id="162" name="Group 106">
            <a:extLst>
              <a:ext uri="{FF2B5EF4-FFF2-40B4-BE49-F238E27FC236}">
                <a16:creationId xmlns:a16="http://schemas.microsoft.com/office/drawing/2014/main" id="{28DDEEC6-C921-429B-8EC5-473C0CA87FFE}"/>
              </a:ext>
            </a:extLst>
          </p:cNvPr>
          <p:cNvGrpSpPr/>
          <p:nvPr/>
        </p:nvGrpSpPr>
        <p:grpSpPr>
          <a:xfrm>
            <a:off x="3004728" y="4402156"/>
            <a:ext cx="1213579" cy="2311805"/>
            <a:chOff x="3513508" y="3454802"/>
            <a:chExt cx="1213579" cy="2321892"/>
          </a:xfrm>
        </p:grpSpPr>
        <p:sp>
          <p:nvSpPr>
            <p:cNvPr id="164" name="Freeform 74">
              <a:extLst>
                <a:ext uri="{FF2B5EF4-FFF2-40B4-BE49-F238E27FC236}">
                  <a16:creationId xmlns:a16="http://schemas.microsoft.com/office/drawing/2014/main" id="{FB994B5D-BABB-4078-B77C-DC0446910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660825"/>
              <a:ext cx="606038" cy="2115869"/>
            </a:xfrm>
            <a:custGeom>
              <a:avLst/>
              <a:gdLst>
                <a:gd name="T0" fmla="*/ 0 w 403"/>
                <a:gd name="T1" fmla="*/ 0 h 1407"/>
                <a:gd name="T2" fmla="*/ 0 w 403"/>
                <a:gd name="T3" fmla="*/ 1228 h 1407"/>
                <a:gd name="T4" fmla="*/ 0 w 403"/>
                <a:gd name="T5" fmla="*/ 1241 h 1407"/>
                <a:gd name="T6" fmla="*/ 403 w 403"/>
                <a:gd name="T7" fmla="*/ 1407 h 1407"/>
                <a:gd name="T8" fmla="*/ 403 w 403"/>
                <a:gd name="T9" fmla="*/ 122 h 1407"/>
                <a:gd name="T10" fmla="*/ 0 w 403"/>
                <a:gd name="T11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407">
                  <a:moveTo>
                    <a:pt x="0" y="0"/>
                  </a:moveTo>
                  <a:lnTo>
                    <a:pt x="0" y="1228"/>
                  </a:lnTo>
                  <a:lnTo>
                    <a:pt x="0" y="1241"/>
                  </a:lnTo>
                  <a:lnTo>
                    <a:pt x="403" y="1407"/>
                  </a:lnTo>
                  <a:lnTo>
                    <a:pt x="40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67" name="Freeform 68">
              <a:extLst>
                <a:ext uri="{FF2B5EF4-FFF2-40B4-BE49-F238E27FC236}">
                  <a16:creationId xmlns:a16="http://schemas.microsoft.com/office/drawing/2014/main" id="{06CD9EE4-87F5-46EA-851A-36B83ED7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553" y="3454802"/>
              <a:ext cx="604534" cy="389489"/>
            </a:xfrm>
            <a:custGeom>
              <a:avLst/>
              <a:gdLst>
                <a:gd name="T0" fmla="*/ 0 w 402"/>
                <a:gd name="T1" fmla="*/ 0 h 259"/>
                <a:gd name="T2" fmla="*/ 0 w 402"/>
                <a:gd name="T3" fmla="*/ 259 h 259"/>
                <a:gd name="T4" fmla="*/ 402 w 402"/>
                <a:gd name="T5" fmla="*/ 137 h 259"/>
                <a:gd name="T6" fmla="*/ 402 w 402"/>
                <a:gd name="T7" fmla="*/ 121 h 259"/>
                <a:gd name="T8" fmla="*/ 0 w 40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59">
                  <a:moveTo>
                    <a:pt x="0" y="0"/>
                  </a:moveTo>
                  <a:lnTo>
                    <a:pt x="0" y="259"/>
                  </a:lnTo>
                  <a:lnTo>
                    <a:pt x="402" y="137"/>
                  </a:lnTo>
                  <a:lnTo>
                    <a:pt x="40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70">
              <a:extLst>
                <a:ext uri="{FF2B5EF4-FFF2-40B4-BE49-F238E27FC236}">
                  <a16:creationId xmlns:a16="http://schemas.microsoft.com/office/drawing/2014/main" id="{1EC19D6F-BAA8-4E1A-9058-9F3B36E6F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457810"/>
              <a:ext cx="606038" cy="2049701"/>
            </a:xfrm>
            <a:custGeom>
              <a:avLst/>
              <a:gdLst>
                <a:gd name="T0" fmla="*/ 403 w 403"/>
                <a:gd name="T1" fmla="*/ 0 h 1363"/>
                <a:gd name="T2" fmla="*/ 0 w 403"/>
                <a:gd name="T3" fmla="*/ 119 h 1363"/>
                <a:gd name="T4" fmla="*/ 0 w 403"/>
                <a:gd name="T5" fmla="*/ 1363 h 1363"/>
                <a:gd name="T6" fmla="*/ 0 w 403"/>
                <a:gd name="T7" fmla="*/ 135 h 1363"/>
                <a:gd name="T8" fmla="*/ 403 w 403"/>
                <a:gd name="T9" fmla="*/ 257 h 1363"/>
                <a:gd name="T10" fmla="*/ 403 w 403"/>
                <a:gd name="T11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363">
                  <a:moveTo>
                    <a:pt x="403" y="0"/>
                  </a:moveTo>
                  <a:lnTo>
                    <a:pt x="0" y="119"/>
                  </a:lnTo>
                  <a:lnTo>
                    <a:pt x="0" y="1363"/>
                  </a:lnTo>
                  <a:lnTo>
                    <a:pt x="0" y="135"/>
                  </a:lnTo>
                  <a:lnTo>
                    <a:pt x="403" y="25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1F60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4AD7993A-1F3A-451C-BA8F-520FC3821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45" y="3660825"/>
              <a:ext cx="607542" cy="2115869"/>
            </a:xfrm>
            <a:custGeom>
              <a:avLst/>
              <a:gdLst>
                <a:gd name="T0" fmla="*/ 404 w 404"/>
                <a:gd name="T1" fmla="*/ 0 h 1407"/>
                <a:gd name="T2" fmla="*/ 2 w 404"/>
                <a:gd name="T3" fmla="*/ 122 h 1407"/>
                <a:gd name="T4" fmla="*/ 1 w 404"/>
                <a:gd name="T5" fmla="*/ 123 h 1407"/>
                <a:gd name="T6" fmla="*/ 0 w 404"/>
                <a:gd name="T7" fmla="*/ 123 h 1407"/>
                <a:gd name="T8" fmla="*/ 0 w 404"/>
                <a:gd name="T9" fmla="*/ 1407 h 1407"/>
                <a:gd name="T10" fmla="*/ 0 w 404"/>
                <a:gd name="T11" fmla="*/ 1407 h 1407"/>
                <a:gd name="T12" fmla="*/ 404 w 404"/>
                <a:gd name="T13" fmla="*/ 1241 h 1407"/>
                <a:gd name="T14" fmla="*/ 404 w 404"/>
                <a:gd name="T1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1407">
                  <a:moveTo>
                    <a:pt x="404" y="0"/>
                  </a:moveTo>
                  <a:lnTo>
                    <a:pt x="2" y="122"/>
                  </a:lnTo>
                  <a:lnTo>
                    <a:pt x="1" y="123"/>
                  </a:lnTo>
                  <a:lnTo>
                    <a:pt x="0" y="123"/>
                  </a:lnTo>
                  <a:lnTo>
                    <a:pt x="0" y="1407"/>
                  </a:lnTo>
                  <a:lnTo>
                    <a:pt x="0" y="1407"/>
                  </a:lnTo>
                  <a:lnTo>
                    <a:pt x="404" y="12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1F60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3" name="Group 106">
            <a:extLst>
              <a:ext uri="{FF2B5EF4-FFF2-40B4-BE49-F238E27FC236}">
                <a16:creationId xmlns:a16="http://schemas.microsoft.com/office/drawing/2014/main" id="{26860105-9DF0-4CF0-962F-0182F9815E95}"/>
              </a:ext>
            </a:extLst>
          </p:cNvPr>
          <p:cNvGrpSpPr/>
          <p:nvPr/>
        </p:nvGrpSpPr>
        <p:grpSpPr>
          <a:xfrm>
            <a:off x="5991530" y="4413349"/>
            <a:ext cx="1213579" cy="2311805"/>
            <a:chOff x="3513508" y="3454802"/>
            <a:chExt cx="1213579" cy="2321892"/>
          </a:xfrm>
        </p:grpSpPr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id="{3E3B9675-52A4-4A1C-813E-5587EB00A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660825"/>
              <a:ext cx="606038" cy="2115869"/>
            </a:xfrm>
            <a:custGeom>
              <a:avLst/>
              <a:gdLst>
                <a:gd name="T0" fmla="*/ 0 w 403"/>
                <a:gd name="T1" fmla="*/ 0 h 1407"/>
                <a:gd name="T2" fmla="*/ 0 w 403"/>
                <a:gd name="T3" fmla="*/ 1228 h 1407"/>
                <a:gd name="T4" fmla="*/ 0 w 403"/>
                <a:gd name="T5" fmla="*/ 1241 h 1407"/>
                <a:gd name="T6" fmla="*/ 403 w 403"/>
                <a:gd name="T7" fmla="*/ 1407 h 1407"/>
                <a:gd name="T8" fmla="*/ 403 w 403"/>
                <a:gd name="T9" fmla="*/ 122 h 1407"/>
                <a:gd name="T10" fmla="*/ 0 w 403"/>
                <a:gd name="T11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407">
                  <a:moveTo>
                    <a:pt x="0" y="0"/>
                  </a:moveTo>
                  <a:lnTo>
                    <a:pt x="0" y="1228"/>
                  </a:lnTo>
                  <a:lnTo>
                    <a:pt x="0" y="1241"/>
                  </a:lnTo>
                  <a:lnTo>
                    <a:pt x="403" y="1407"/>
                  </a:lnTo>
                  <a:lnTo>
                    <a:pt x="40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68">
              <a:extLst>
                <a:ext uri="{FF2B5EF4-FFF2-40B4-BE49-F238E27FC236}">
                  <a16:creationId xmlns:a16="http://schemas.microsoft.com/office/drawing/2014/main" id="{48AFB168-6BD9-4E95-AC84-959943BF3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553" y="3454802"/>
              <a:ext cx="604534" cy="389489"/>
            </a:xfrm>
            <a:custGeom>
              <a:avLst/>
              <a:gdLst>
                <a:gd name="T0" fmla="*/ 0 w 402"/>
                <a:gd name="T1" fmla="*/ 0 h 259"/>
                <a:gd name="T2" fmla="*/ 0 w 402"/>
                <a:gd name="T3" fmla="*/ 259 h 259"/>
                <a:gd name="T4" fmla="*/ 402 w 402"/>
                <a:gd name="T5" fmla="*/ 137 h 259"/>
                <a:gd name="T6" fmla="*/ 402 w 402"/>
                <a:gd name="T7" fmla="*/ 121 h 259"/>
                <a:gd name="T8" fmla="*/ 0 w 40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59">
                  <a:moveTo>
                    <a:pt x="0" y="0"/>
                  </a:moveTo>
                  <a:lnTo>
                    <a:pt x="0" y="259"/>
                  </a:lnTo>
                  <a:lnTo>
                    <a:pt x="402" y="137"/>
                  </a:lnTo>
                  <a:lnTo>
                    <a:pt x="40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70">
              <a:extLst>
                <a:ext uri="{FF2B5EF4-FFF2-40B4-BE49-F238E27FC236}">
                  <a16:creationId xmlns:a16="http://schemas.microsoft.com/office/drawing/2014/main" id="{02F0CE22-5BFB-485B-8657-8A3B072F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508" y="3457810"/>
              <a:ext cx="606038" cy="2049701"/>
            </a:xfrm>
            <a:custGeom>
              <a:avLst/>
              <a:gdLst>
                <a:gd name="T0" fmla="*/ 403 w 403"/>
                <a:gd name="T1" fmla="*/ 0 h 1363"/>
                <a:gd name="T2" fmla="*/ 0 w 403"/>
                <a:gd name="T3" fmla="*/ 119 h 1363"/>
                <a:gd name="T4" fmla="*/ 0 w 403"/>
                <a:gd name="T5" fmla="*/ 1363 h 1363"/>
                <a:gd name="T6" fmla="*/ 0 w 403"/>
                <a:gd name="T7" fmla="*/ 135 h 1363"/>
                <a:gd name="T8" fmla="*/ 403 w 403"/>
                <a:gd name="T9" fmla="*/ 257 h 1363"/>
                <a:gd name="T10" fmla="*/ 403 w 403"/>
                <a:gd name="T11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363">
                  <a:moveTo>
                    <a:pt x="403" y="0"/>
                  </a:moveTo>
                  <a:lnTo>
                    <a:pt x="0" y="119"/>
                  </a:lnTo>
                  <a:lnTo>
                    <a:pt x="0" y="1363"/>
                  </a:lnTo>
                  <a:lnTo>
                    <a:pt x="0" y="135"/>
                  </a:lnTo>
                  <a:lnTo>
                    <a:pt x="403" y="25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902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80">
              <a:extLst>
                <a:ext uri="{FF2B5EF4-FFF2-40B4-BE49-F238E27FC236}">
                  <a16:creationId xmlns:a16="http://schemas.microsoft.com/office/drawing/2014/main" id="{CB2DA7F4-D9FF-4385-8C2D-E94E5AE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45" y="3660825"/>
              <a:ext cx="607542" cy="2115869"/>
            </a:xfrm>
            <a:custGeom>
              <a:avLst/>
              <a:gdLst>
                <a:gd name="T0" fmla="*/ 404 w 404"/>
                <a:gd name="T1" fmla="*/ 0 h 1407"/>
                <a:gd name="T2" fmla="*/ 2 w 404"/>
                <a:gd name="T3" fmla="*/ 122 h 1407"/>
                <a:gd name="T4" fmla="*/ 1 w 404"/>
                <a:gd name="T5" fmla="*/ 123 h 1407"/>
                <a:gd name="T6" fmla="*/ 0 w 404"/>
                <a:gd name="T7" fmla="*/ 123 h 1407"/>
                <a:gd name="T8" fmla="*/ 0 w 404"/>
                <a:gd name="T9" fmla="*/ 1407 h 1407"/>
                <a:gd name="T10" fmla="*/ 0 w 404"/>
                <a:gd name="T11" fmla="*/ 1407 h 1407"/>
                <a:gd name="T12" fmla="*/ 404 w 404"/>
                <a:gd name="T13" fmla="*/ 1241 h 1407"/>
                <a:gd name="T14" fmla="*/ 404 w 404"/>
                <a:gd name="T15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1407">
                  <a:moveTo>
                    <a:pt x="404" y="0"/>
                  </a:moveTo>
                  <a:lnTo>
                    <a:pt x="2" y="122"/>
                  </a:lnTo>
                  <a:lnTo>
                    <a:pt x="1" y="123"/>
                  </a:lnTo>
                  <a:lnTo>
                    <a:pt x="0" y="123"/>
                  </a:lnTo>
                  <a:lnTo>
                    <a:pt x="0" y="1407"/>
                  </a:lnTo>
                  <a:lnTo>
                    <a:pt x="0" y="1407"/>
                  </a:lnTo>
                  <a:lnTo>
                    <a:pt x="404" y="124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02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</p:grpSp>
      <p:sp>
        <p:nvSpPr>
          <p:cNvPr id="197" name="TextBox 2">
            <a:extLst>
              <a:ext uri="{FF2B5EF4-FFF2-40B4-BE49-F238E27FC236}">
                <a16:creationId xmlns:a16="http://schemas.microsoft.com/office/drawing/2014/main" id="{AA5A5CE3-FC1C-4ABC-AF7C-F73F7D78CCDD}"/>
              </a:ext>
            </a:extLst>
          </p:cNvPr>
          <p:cNvSpPr txBox="1"/>
          <p:nvPr/>
        </p:nvSpPr>
        <p:spPr>
          <a:xfrm>
            <a:off x="8416091" y="4198386"/>
            <a:ext cx="349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RF05 Comentar ou Avaliar pergunta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98" name="TextBox 2">
            <a:extLst>
              <a:ext uri="{FF2B5EF4-FFF2-40B4-BE49-F238E27FC236}">
                <a16:creationId xmlns:a16="http://schemas.microsoft.com/office/drawing/2014/main" id="{9BB413C8-6B85-46A2-9F1A-18B01520A74D}"/>
              </a:ext>
            </a:extLst>
          </p:cNvPr>
          <p:cNvSpPr txBox="1"/>
          <p:nvPr/>
        </p:nvSpPr>
        <p:spPr>
          <a:xfrm>
            <a:off x="8408697" y="448295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RF06 Pesquisar Pergunta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99" name="TextBox 2">
            <a:extLst>
              <a:ext uri="{FF2B5EF4-FFF2-40B4-BE49-F238E27FC236}">
                <a16:creationId xmlns:a16="http://schemas.microsoft.com/office/drawing/2014/main" id="{B593E820-307B-4E85-A27C-E388DEB7E406}"/>
              </a:ext>
            </a:extLst>
          </p:cNvPr>
          <p:cNvSpPr txBox="1"/>
          <p:nvPr/>
        </p:nvSpPr>
        <p:spPr>
          <a:xfrm>
            <a:off x="8416091" y="503127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RF08 	Pesquisar Conteúdo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0" name="TextBox 2">
            <a:extLst>
              <a:ext uri="{FF2B5EF4-FFF2-40B4-BE49-F238E27FC236}">
                <a16:creationId xmlns:a16="http://schemas.microsoft.com/office/drawing/2014/main" id="{4A05D4A3-4411-435D-8306-548681386411}"/>
              </a:ext>
            </a:extLst>
          </p:cNvPr>
          <p:cNvSpPr txBox="1"/>
          <p:nvPr/>
        </p:nvSpPr>
        <p:spPr>
          <a:xfrm>
            <a:off x="8402626" y="5292161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RF09 Comentar ou Avaliar Conteúdo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1" name="TextBox 2">
            <a:extLst>
              <a:ext uri="{FF2B5EF4-FFF2-40B4-BE49-F238E27FC236}">
                <a16:creationId xmlns:a16="http://schemas.microsoft.com/office/drawing/2014/main" id="{9F200AFB-D12F-4E9D-80FC-79CF21B1C098}"/>
              </a:ext>
            </a:extLst>
          </p:cNvPr>
          <p:cNvSpPr txBox="1"/>
          <p:nvPr/>
        </p:nvSpPr>
        <p:spPr>
          <a:xfrm>
            <a:off x="8416091" y="475158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RF07 Enviar Conteúdo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2" name="TextBox 2">
            <a:extLst>
              <a:ext uri="{FF2B5EF4-FFF2-40B4-BE49-F238E27FC236}">
                <a16:creationId xmlns:a16="http://schemas.microsoft.com/office/drawing/2014/main" id="{552047EC-B6BC-4DFD-9CFD-9434A70E0793}"/>
              </a:ext>
            </a:extLst>
          </p:cNvPr>
          <p:cNvSpPr txBox="1"/>
          <p:nvPr/>
        </p:nvSpPr>
        <p:spPr>
          <a:xfrm>
            <a:off x="8416091" y="367054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RF03 Editar Perfil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3" name="TextBox 2">
            <a:extLst>
              <a:ext uri="{FF2B5EF4-FFF2-40B4-BE49-F238E27FC236}">
                <a16:creationId xmlns:a16="http://schemas.microsoft.com/office/drawing/2014/main" id="{616E081F-C4AF-43A8-A7B5-81EC7027AEEF}"/>
              </a:ext>
            </a:extLst>
          </p:cNvPr>
          <p:cNvSpPr txBox="1"/>
          <p:nvPr/>
        </p:nvSpPr>
        <p:spPr>
          <a:xfrm>
            <a:off x="1805663" y="208734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4" name="TextBox 2">
            <a:extLst>
              <a:ext uri="{FF2B5EF4-FFF2-40B4-BE49-F238E27FC236}">
                <a16:creationId xmlns:a16="http://schemas.microsoft.com/office/drawing/2014/main" id="{C8EA1482-14D1-4FBD-9C0C-7C9BDD4D18B0}"/>
              </a:ext>
            </a:extLst>
          </p:cNvPr>
          <p:cNvSpPr txBox="1"/>
          <p:nvPr/>
        </p:nvSpPr>
        <p:spPr>
          <a:xfrm>
            <a:off x="3290004" y="209216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5" name="TextBox 2">
            <a:extLst>
              <a:ext uri="{FF2B5EF4-FFF2-40B4-BE49-F238E27FC236}">
                <a16:creationId xmlns:a16="http://schemas.microsoft.com/office/drawing/2014/main" id="{4AD2A1DA-B1A6-47CD-A828-61FA601E5215}"/>
              </a:ext>
            </a:extLst>
          </p:cNvPr>
          <p:cNvSpPr txBox="1"/>
          <p:nvPr/>
        </p:nvSpPr>
        <p:spPr>
          <a:xfrm>
            <a:off x="4790818" y="208423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RF04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06" name="TextBox 2">
            <a:extLst>
              <a:ext uri="{FF2B5EF4-FFF2-40B4-BE49-F238E27FC236}">
                <a16:creationId xmlns:a16="http://schemas.microsoft.com/office/drawing/2014/main" id="{710717D5-9BAA-46D3-B751-8CB99B2D23D1}"/>
              </a:ext>
            </a:extLst>
          </p:cNvPr>
          <p:cNvSpPr txBox="1"/>
          <p:nvPr/>
        </p:nvSpPr>
        <p:spPr>
          <a:xfrm>
            <a:off x="6021126" y="209118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*esqueci a senha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07" name="Imagem 206">
            <a:extLst>
              <a:ext uri="{FF2B5EF4-FFF2-40B4-BE49-F238E27FC236}">
                <a16:creationId xmlns:a16="http://schemas.microsoft.com/office/drawing/2014/main" id="{AC602471-5382-4768-959B-E918B331CF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88183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5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1.66667E-6 0.25 " pathEditMode="relative" rAng="0" ptsTypes="AA">
                                      <p:cBhvr>
                                        <p:cTn id="109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5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-0.00052 0.25555 " pathEditMode="relative" rAng="0" ptsTypes="AA">
                                      <p:cBhvr>
                                        <p:cTn id="123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75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2.91667E-6 0.25 " pathEditMode="relative" rAng="0" ptsTypes="AA">
                                      <p:cBhvr>
                                        <p:cTn id="1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75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00326 0.25648 " pathEditMode="relative" rAng="0" ptsTypes="AA">
                                      <p:cBhvr>
                                        <p:cTn id="155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250"/>
                            </p:stCondLst>
                            <p:childTnLst>
                              <p:par>
                                <p:cTn id="1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0" grpId="0" animBg="1"/>
      <p:bldP spid="192" grpId="0" animBg="1"/>
      <p:bldP spid="194" grpId="0" animBg="1"/>
      <p:bldP spid="3" grpId="0"/>
      <p:bldP spid="4" grpId="0"/>
      <p:bldP spid="114" grpId="0"/>
      <p:bldP spid="117" grpId="0" animBg="1"/>
      <p:bldP spid="117" grpId="1" animBg="1"/>
      <p:bldP spid="117" grpId="2" animBg="1"/>
      <p:bldP spid="130" grpId="0" animBg="1"/>
      <p:bldP spid="130" grpId="1" animBg="1"/>
      <p:bldP spid="130" grpId="2" animBg="1"/>
      <p:bldP spid="138" grpId="0" animBg="1"/>
      <p:bldP spid="138" grpId="1" animBg="1"/>
      <p:bldP spid="138" grpId="2" animBg="1"/>
      <p:bldP spid="163" grpId="0" animBg="1"/>
      <p:bldP spid="163" grpId="1" animBg="1"/>
      <p:bldP spid="163" grpId="2" animBg="1"/>
      <p:bldP spid="7" grpId="0" animBg="1"/>
      <p:bldP spid="189" grpId="0" animBg="1"/>
      <p:bldP spid="191" grpId="0" animBg="1"/>
      <p:bldP spid="193" grpId="0" animBg="1"/>
      <p:bldP spid="153" grpId="0"/>
      <p:bldP spid="154" grpId="0"/>
      <p:bldP spid="15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3814"/>
            <a:ext cx="12192000" cy="49047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7975" y="3"/>
            <a:ext cx="6504023" cy="6963305"/>
          </a:xfrm>
          <a:prstGeom prst="rect">
            <a:avLst/>
          </a:prstGeom>
          <a:effectLst>
            <a:outerShdw blurRad="177800" dist="228600" dir="4680000" sx="99000" sy="99000" algn="t" rotWithShape="0">
              <a:prstClr val="black">
                <a:alpha val="11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BD37E71-8E20-4BDF-B0C1-C84DC9E3C31B}"/>
              </a:ext>
            </a:extLst>
          </p:cNvPr>
          <p:cNvSpPr/>
          <p:nvPr/>
        </p:nvSpPr>
        <p:spPr>
          <a:xfrm rot="20163647">
            <a:off x="7067579" y="545742"/>
            <a:ext cx="1574581" cy="3124785"/>
          </a:xfrm>
          <a:custGeom>
            <a:avLst/>
            <a:gdLst>
              <a:gd name="connsiteX0" fmla="*/ 0 w 2152510"/>
              <a:gd name="connsiteY0" fmla="*/ 0 h 2919328"/>
              <a:gd name="connsiteX1" fmla="*/ 2152510 w 2152510"/>
              <a:gd name="connsiteY1" fmla="*/ 0 h 2919328"/>
              <a:gd name="connsiteX2" fmla="*/ 2152510 w 2152510"/>
              <a:gd name="connsiteY2" fmla="*/ 2919328 h 2919328"/>
              <a:gd name="connsiteX3" fmla="*/ 0 w 2152510"/>
              <a:gd name="connsiteY3" fmla="*/ 2919328 h 2919328"/>
              <a:gd name="connsiteX4" fmla="*/ 0 w 2152510"/>
              <a:gd name="connsiteY4" fmla="*/ 0 h 2919328"/>
              <a:gd name="connsiteX0" fmla="*/ 0 w 2339439"/>
              <a:gd name="connsiteY0" fmla="*/ 25169 h 2919328"/>
              <a:gd name="connsiteX1" fmla="*/ 2339439 w 2339439"/>
              <a:gd name="connsiteY1" fmla="*/ 0 h 2919328"/>
              <a:gd name="connsiteX2" fmla="*/ 2339439 w 2339439"/>
              <a:gd name="connsiteY2" fmla="*/ 2919328 h 2919328"/>
              <a:gd name="connsiteX3" fmla="*/ 186929 w 2339439"/>
              <a:gd name="connsiteY3" fmla="*/ 2919328 h 2919328"/>
              <a:gd name="connsiteX4" fmla="*/ 0 w 2339439"/>
              <a:gd name="connsiteY4" fmla="*/ 25169 h 2919328"/>
              <a:gd name="connsiteX0" fmla="*/ 0 w 2339439"/>
              <a:gd name="connsiteY0" fmla="*/ 25169 h 2919328"/>
              <a:gd name="connsiteX1" fmla="*/ 2339439 w 2339439"/>
              <a:gd name="connsiteY1" fmla="*/ 0 h 2919328"/>
              <a:gd name="connsiteX2" fmla="*/ 2339439 w 2339439"/>
              <a:gd name="connsiteY2" fmla="*/ 2919328 h 2919328"/>
              <a:gd name="connsiteX3" fmla="*/ 186929 w 2339439"/>
              <a:gd name="connsiteY3" fmla="*/ 2919328 h 2919328"/>
              <a:gd name="connsiteX4" fmla="*/ 0 w 2339439"/>
              <a:gd name="connsiteY4" fmla="*/ 25169 h 2919328"/>
              <a:gd name="connsiteX0" fmla="*/ 0 w 2339439"/>
              <a:gd name="connsiteY0" fmla="*/ 0 h 2894159"/>
              <a:gd name="connsiteX1" fmla="*/ 1034818 w 2339439"/>
              <a:gd name="connsiteY1" fmla="*/ 477217 h 2894159"/>
              <a:gd name="connsiteX2" fmla="*/ 2339439 w 2339439"/>
              <a:gd name="connsiteY2" fmla="*/ 2894159 h 2894159"/>
              <a:gd name="connsiteX3" fmla="*/ 186929 w 2339439"/>
              <a:gd name="connsiteY3" fmla="*/ 2894159 h 2894159"/>
              <a:gd name="connsiteX4" fmla="*/ 0 w 2339439"/>
              <a:gd name="connsiteY4" fmla="*/ 0 h 2894159"/>
              <a:gd name="connsiteX0" fmla="*/ 0 w 2339439"/>
              <a:gd name="connsiteY0" fmla="*/ 0 h 2894159"/>
              <a:gd name="connsiteX1" fmla="*/ 1289414 w 2339439"/>
              <a:gd name="connsiteY1" fmla="*/ 238733 h 2894159"/>
              <a:gd name="connsiteX2" fmla="*/ 2339439 w 2339439"/>
              <a:gd name="connsiteY2" fmla="*/ 2894159 h 2894159"/>
              <a:gd name="connsiteX3" fmla="*/ 186929 w 2339439"/>
              <a:gd name="connsiteY3" fmla="*/ 2894159 h 2894159"/>
              <a:gd name="connsiteX4" fmla="*/ 0 w 2339439"/>
              <a:gd name="connsiteY4" fmla="*/ 0 h 2894159"/>
              <a:gd name="connsiteX0" fmla="*/ 0 w 2339439"/>
              <a:gd name="connsiteY0" fmla="*/ 0 h 2894159"/>
              <a:gd name="connsiteX1" fmla="*/ 1300708 w 2339439"/>
              <a:gd name="connsiteY1" fmla="*/ 243748 h 2894159"/>
              <a:gd name="connsiteX2" fmla="*/ 2339439 w 2339439"/>
              <a:gd name="connsiteY2" fmla="*/ 2894159 h 2894159"/>
              <a:gd name="connsiteX3" fmla="*/ 186929 w 2339439"/>
              <a:gd name="connsiteY3" fmla="*/ 2894159 h 2894159"/>
              <a:gd name="connsiteX4" fmla="*/ 0 w 2339439"/>
              <a:gd name="connsiteY4" fmla="*/ 0 h 2894159"/>
              <a:gd name="connsiteX0" fmla="*/ 0 w 1580471"/>
              <a:gd name="connsiteY0" fmla="*/ 0 h 3111519"/>
              <a:gd name="connsiteX1" fmla="*/ 1300708 w 1580471"/>
              <a:gd name="connsiteY1" fmla="*/ 243748 h 3111519"/>
              <a:gd name="connsiteX2" fmla="*/ 1580471 w 1580471"/>
              <a:gd name="connsiteY2" fmla="*/ 3111519 h 3111519"/>
              <a:gd name="connsiteX3" fmla="*/ 186929 w 1580471"/>
              <a:gd name="connsiteY3" fmla="*/ 2894159 h 3111519"/>
              <a:gd name="connsiteX4" fmla="*/ 0 w 1580471"/>
              <a:gd name="connsiteY4" fmla="*/ 0 h 3111519"/>
              <a:gd name="connsiteX0" fmla="*/ 0 w 1574581"/>
              <a:gd name="connsiteY0" fmla="*/ 0 h 3124785"/>
              <a:gd name="connsiteX1" fmla="*/ 1294818 w 1574581"/>
              <a:gd name="connsiteY1" fmla="*/ 257014 h 3124785"/>
              <a:gd name="connsiteX2" fmla="*/ 1574581 w 1574581"/>
              <a:gd name="connsiteY2" fmla="*/ 3124785 h 3124785"/>
              <a:gd name="connsiteX3" fmla="*/ 181039 w 1574581"/>
              <a:gd name="connsiteY3" fmla="*/ 2907425 h 3124785"/>
              <a:gd name="connsiteX4" fmla="*/ 0 w 1574581"/>
              <a:gd name="connsiteY4" fmla="*/ 0 h 3124785"/>
              <a:gd name="connsiteX0" fmla="*/ 0 w 1574581"/>
              <a:gd name="connsiteY0" fmla="*/ 0 h 3124785"/>
              <a:gd name="connsiteX1" fmla="*/ 1294818 w 1574581"/>
              <a:gd name="connsiteY1" fmla="*/ 257014 h 3124785"/>
              <a:gd name="connsiteX2" fmla="*/ 1574581 w 1574581"/>
              <a:gd name="connsiteY2" fmla="*/ 3124785 h 3124785"/>
              <a:gd name="connsiteX3" fmla="*/ 203168 w 1574581"/>
              <a:gd name="connsiteY3" fmla="*/ 2964891 h 3124785"/>
              <a:gd name="connsiteX4" fmla="*/ 0 w 1574581"/>
              <a:gd name="connsiteY4" fmla="*/ 0 h 31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4581" h="3124785">
                <a:moveTo>
                  <a:pt x="0" y="0"/>
                </a:moveTo>
                <a:lnTo>
                  <a:pt x="1294818" y="257014"/>
                </a:lnTo>
                <a:lnTo>
                  <a:pt x="1574581" y="3124785"/>
                </a:lnTo>
                <a:lnTo>
                  <a:pt x="203168" y="2964891"/>
                </a:lnTo>
                <a:lnTo>
                  <a:pt x="0" y="0"/>
                </a:lnTo>
                <a:close/>
              </a:path>
            </a:pathLst>
          </a:custGeom>
          <a:solidFill>
            <a:srgbClr val="2A465C"/>
          </a:solidFill>
          <a:ln>
            <a:solidFill>
              <a:srgbClr val="2A46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12715" y="263107"/>
            <a:ext cx="1840996" cy="174346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546291" y="1109310"/>
            <a:ext cx="4372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+mj-lt"/>
              </a:rPr>
              <a:t>Esclareça</a:t>
            </a:r>
            <a:r>
              <a:rPr lang="id-ID" sz="4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4800" b="1" dirty="0">
                <a:solidFill>
                  <a:schemeClr val="accent2"/>
                </a:solidFill>
                <a:latin typeface="+mj-lt"/>
              </a:rPr>
              <a:t>Funcionalidades</a:t>
            </a:r>
            <a:endParaRPr lang="id-ID" sz="4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77923" y="2896880"/>
            <a:ext cx="46408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chemeClr val="bg1"/>
                </a:solidFill>
                <a:latin typeface="+mj-lt"/>
              </a:rPr>
              <a:t>Apresentação das funcionalidades do sistema Esclareça: Back-End, Front-End e demonstração</a:t>
            </a:r>
            <a:endParaRPr lang="id-ID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34B1ED1-3092-477C-839D-4764BDEE9F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21904" y="5696464"/>
            <a:ext cx="1270096" cy="11615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49D7BC9-80B9-4E98-9245-EA9B9E3326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 rot="20229682">
            <a:off x="7262803" y="1509974"/>
            <a:ext cx="940820" cy="8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1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3290" y="147762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1994" y="754144"/>
            <a:ext cx="538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Sumário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53380" y="288968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Equipe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3306861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Atribuição da equipe e suas respectivas funções.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3366931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344234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915164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4753456" y="3223972"/>
            <a:ext cx="444385" cy="436748"/>
            <a:chOff x="-20638" y="1588"/>
            <a:chExt cx="2955925" cy="2905125"/>
          </a:xfrm>
          <a:solidFill>
            <a:schemeClr val="bg1"/>
          </a:solidFill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1595438" y="363538"/>
              <a:ext cx="955675" cy="955675"/>
            </a:xfrm>
            <a:custGeom>
              <a:avLst/>
              <a:gdLst>
                <a:gd name="T0" fmla="*/ 229 w 254"/>
                <a:gd name="T1" fmla="*/ 242 h 254"/>
                <a:gd name="T2" fmla="*/ 229 w 254"/>
                <a:gd name="T3" fmla="*/ 242 h 254"/>
                <a:gd name="T4" fmla="*/ 241 w 254"/>
                <a:gd name="T5" fmla="*/ 254 h 254"/>
                <a:gd name="T6" fmla="*/ 254 w 254"/>
                <a:gd name="T7" fmla="*/ 242 h 254"/>
                <a:gd name="T8" fmla="*/ 253 w 254"/>
                <a:gd name="T9" fmla="*/ 242 h 254"/>
                <a:gd name="T10" fmla="*/ 13 w 254"/>
                <a:gd name="T11" fmla="*/ 1 h 254"/>
                <a:gd name="T12" fmla="*/ 12 w 254"/>
                <a:gd name="T13" fmla="*/ 0 h 254"/>
                <a:gd name="T14" fmla="*/ 0 w 254"/>
                <a:gd name="T15" fmla="*/ 13 h 254"/>
                <a:gd name="T16" fmla="*/ 12 w 254"/>
                <a:gd name="T17" fmla="*/ 25 h 254"/>
                <a:gd name="T18" fmla="*/ 12 w 254"/>
                <a:gd name="T19" fmla="*/ 25 h 254"/>
                <a:gd name="T20" fmla="*/ 229 w 254"/>
                <a:gd name="T21" fmla="*/ 24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54">
                  <a:moveTo>
                    <a:pt x="229" y="242"/>
                  </a:moveTo>
                  <a:cubicBezTo>
                    <a:pt x="229" y="242"/>
                    <a:pt x="229" y="242"/>
                    <a:pt x="229" y="242"/>
                  </a:cubicBezTo>
                  <a:cubicBezTo>
                    <a:pt x="229" y="248"/>
                    <a:pt x="235" y="254"/>
                    <a:pt x="241" y="254"/>
                  </a:cubicBezTo>
                  <a:cubicBezTo>
                    <a:pt x="248" y="254"/>
                    <a:pt x="254" y="248"/>
                    <a:pt x="254" y="242"/>
                  </a:cubicBezTo>
                  <a:cubicBezTo>
                    <a:pt x="254" y="242"/>
                    <a:pt x="253" y="242"/>
                    <a:pt x="253" y="242"/>
                  </a:cubicBezTo>
                  <a:cubicBezTo>
                    <a:pt x="253" y="109"/>
                    <a:pt x="146" y="1"/>
                    <a:pt x="13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2" y="25"/>
                    <a:pt x="229" y="122"/>
                    <a:pt x="229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-20638" y="1588"/>
              <a:ext cx="2955925" cy="2905125"/>
              <a:chOff x="-20638" y="1588"/>
              <a:chExt cx="2955925" cy="2905125"/>
            </a:xfrm>
            <a:grpFill/>
          </p:grpSpPr>
          <p:sp>
            <p:nvSpPr>
              <p:cNvPr id="23" name="Freeform 6"/>
              <p:cNvSpPr>
                <a:spLocks noEditPoints="1"/>
              </p:cNvSpPr>
              <p:nvPr/>
            </p:nvSpPr>
            <p:spPr bwMode="auto">
              <a:xfrm>
                <a:off x="-20638" y="1588"/>
                <a:ext cx="2955925" cy="2905125"/>
              </a:xfrm>
              <a:custGeom>
                <a:avLst/>
                <a:gdLst>
                  <a:gd name="T0" fmla="*/ 227 w 785"/>
                  <a:gd name="T1" fmla="*/ 21 h 772"/>
                  <a:gd name="T2" fmla="*/ 176 w 785"/>
                  <a:gd name="T3" fmla="*/ 0 h 772"/>
                  <a:gd name="T4" fmla="*/ 148 w 785"/>
                  <a:gd name="T5" fmla="*/ 6 h 772"/>
                  <a:gd name="T6" fmla="*/ 103 w 785"/>
                  <a:gd name="T7" fmla="*/ 72 h 772"/>
                  <a:gd name="T8" fmla="*/ 103 w 785"/>
                  <a:gd name="T9" fmla="*/ 404 h 772"/>
                  <a:gd name="T10" fmla="*/ 28 w 785"/>
                  <a:gd name="T11" fmla="*/ 480 h 772"/>
                  <a:gd name="T12" fmla="*/ 28 w 785"/>
                  <a:gd name="T13" fmla="*/ 582 h 772"/>
                  <a:gd name="T14" fmla="*/ 197 w 785"/>
                  <a:gd name="T15" fmla="*/ 751 h 772"/>
                  <a:gd name="T16" fmla="*/ 248 w 785"/>
                  <a:gd name="T17" fmla="*/ 772 h 772"/>
                  <a:gd name="T18" fmla="*/ 299 w 785"/>
                  <a:gd name="T19" fmla="*/ 751 h 772"/>
                  <a:gd name="T20" fmla="*/ 375 w 785"/>
                  <a:gd name="T21" fmla="*/ 675 h 772"/>
                  <a:gd name="T22" fmla="*/ 707 w 785"/>
                  <a:gd name="T23" fmla="*/ 675 h 772"/>
                  <a:gd name="T24" fmla="*/ 773 w 785"/>
                  <a:gd name="T25" fmla="*/ 631 h 772"/>
                  <a:gd name="T26" fmla="*/ 758 w 785"/>
                  <a:gd name="T27" fmla="*/ 552 h 772"/>
                  <a:gd name="T28" fmla="*/ 227 w 785"/>
                  <a:gd name="T29" fmla="*/ 21 h 772"/>
                  <a:gd name="T30" fmla="*/ 341 w 785"/>
                  <a:gd name="T31" fmla="*/ 641 h 772"/>
                  <a:gd name="T32" fmla="*/ 265 w 785"/>
                  <a:gd name="T33" fmla="*/ 717 h 772"/>
                  <a:gd name="T34" fmla="*/ 248 w 785"/>
                  <a:gd name="T35" fmla="*/ 724 h 772"/>
                  <a:gd name="T36" fmla="*/ 231 w 785"/>
                  <a:gd name="T37" fmla="*/ 717 h 772"/>
                  <a:gd name="T38" fmla="*/ 62 w 785"/>
                  <a:gd name="T39" fmla="*/ 548 h 772"/>
                  <a:gd name="T40" fmla="*/ 55 w 785"/>
                  <a:gd name="T41" fmla="*/ 531 h 772"/>
                  <a:gd name="T42" fmla="*/ 62 w 785"/>
                  <a:gd name="T43" fmla="*/ 514 h 772"/>
                  <a:gd name="T44" fmla="*/ 138 w 785"/>
                  <a:gd name="T45" fmla="*/ 438 h 772"/>
                  <a:gd name="T46" fmla="*/ 138 w 785"/>
                  <a:gd name="T47" fmla="*/ 438 h 772"/>
                  <a:gd name="T48" fmla="*/ 341 w 785"/>
                  <a:gd name="T49" fmla="*/ 641 h 772"/>
                  <a:gd name="T50" fmla="*/ 341 w 785"/>
                  <a:gd name="T51" fmla="*/ 641 h 772"/>
                  <a:gd name="T52" fmla="*/ 375 w 785"/>
                  <a:gd name="T53" fmla="*/ 627 h 772"/>
                  <a:gd name="T54" fmla="*/ 364 w 785"/>
                  <a:gd name="T55" fmla="*/ 629 h 772"/>
                  <a:gd name="T56" fmla="*/ 150 w 785"/>
                  <a:gd name="T57" fmla="*/ 415 h 772"/>
                  <a:gd name="T58" fmla="*/ 152 w 785"/>
                  <a:gd name="T59" fmla="*/ 404 h 772"/>
                  <a:gd name="T60" fmla="*/ 152 w 785"/>
                  <a:gd name="T61" fmla="*/ 114 h 772"/>
                  <a:gd name="T62" fmla="*/ 665 w 785"/>
                  <a:gd name="T63" fmla="*/ 627 h 772"/>
                  <a:gd name="T64" fmla="*/ 375 w 785"/>
                  <a:gd name="T65" fmla="*/ 627 h 772"/>
                  <a:gd name="T66" fmla="*/ 729 w 785"/>
                  <a:gd name="T67" fmla="*/ 612 h 772"/>
                  <a:gd name="T68" fmla="*/ 707 w 785"/>
                  <a:gd name="T69" fmla="*/ 627 h 772"/>
                  <a:gd name="T70" fmla="*/ 699 w 785"/>
                  <a:gd name="T71" fmla="*/ 627 h 772"/>
                  <a:gd name="T72" fmla="*/ 152 w 785"/>
                  <a:gd name="T73" fmla="*/ 80 h 772"/>
                  <a:gd name="T74" fmla="*/ 152 w 785"/>
                  <a:gd name="T75" fmla="*/ 72 h 772"/>
                  <a:gd name="T76" fmla="*/ 167 w 785"/>
                  <a:gd name="T77" fmla="*/ 50 h 772"/>
                  <a:gd name="T78" fmla="*/ 176 w 785"/>
                  <a:gd name="T79" fmla="*/ 48 h 772"/>
                  <a:gd name="T80" fmla="*/ 193 w 785"/>
                  <a:gd name="T81" fmla="*/ 55 h 772"/>
                  <a:gd name="T82" fmla="*/ 724 w 785"/>
                  <a:gd name="T83" fmla="*/ 586 h 772"/>
                  <a:gd name="T84" fmla="*/ 729 w 785"/>
                  <a:gd name="T85" fmla="*/ 61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5" h="772">
                    <a:moveTo>
                      <a:pt x="227" y="21"/>
                    </a:moveTo>
                    <a:cubicBezTo>
                      <a:pt x="213" y="7"/>
                      <a:pt x="195" y="0"/>
                      <a:pt x="176" y="0"/>
                    </a:cubicBezTo>
                    <a:cubicBezTo>
                      <a:pt x="167" y="0"/>
                      <a:pt x="157" y="2"/>
                      <a:pt x="148" y="6"/>
                    </a:cubicBezTo>
                    <a:cubicBezTo>
                      <a:pt x="121" y="17"/>
                      <a:pt x="103" y="43"/>
                      <a:pt x="103" y="72"/>
                    </a:cubicBezTo>
                    <a:cubicBezTo>
                      <a:pt x="103" y="404"/>
                      <a:pt x="103" y="404"/>
                      <a:pt x="103" y="404"/>
                    </a:cubicBezTo>
                    <a:cubicBezTo>
                      <a:pt x="28" y="480"/>
                      <a:pt x="28" y="480"/>
                      <a:pt x="28" y="480"/>
                    </a:cubicBezTo>
                    <a:cubicBezTo>
                      <a:pt x="0" y="508"/>
                      <a:pt x="0" y="554"/>
                      <a:pt x="28" y="582"/>
                    </a:cubicBezTo>
                    <a:cubicBezTo>
                      <a:pt x="197" y="751"/>
                      <a:pt x="197" y="751"/>
                      <a:pt x="197" y="751"/>
                    </a:cubicBezTo>
                    <a:cubicBezTo>
                      <a:pt x="211" y="765"/>
                      <a:pt x="230" y="772"/>
                      <a:pt x="248" y="772"/>
                    </a:cubicBezTo>
                    <a:cubicBezTo>
                      <a:pt x="267" y="772"/>
                      <a:pt x="285" y="765"/>
                      <a:pt x="299" y="751"/>
                    </a:cubicBezTo>
                    <a:cubicBezTo>
                      <a:pt x="375" y="675"/>
                      <a:pt x="375" y="675"/>
                      <a:pt x="375" y="675"/>
                    </a:cubicBezTo>
                    <a:cubicBezTo>
                      <a:pt x="707" y="675"/>
                      <a:pt x="707" y="675"/>
                      <a:pt x="707" y="675"/>
                    </a:cubicBezTo>
                    <a:cubicBezTo>
                      <a:pt x="736" y="675"/>
                      <a:pt x="762" y="658"/>
                      <a:pt x="773" y="631"/>
                    </a:cubicBezTo>
                    <a:cubicBezTo>
                      <a:pt x="785" y="604"/>
                      <a:pt x="778" y="573"/>
                      <a:pt x="758" y="552"/>
                    </a:cubicBezTo>
                    <a:lnTo>
                      <a:pt x="227" y="21"/>
                    </a:lnTo>
                    <a:close/>
                    <a:moveTo>
                      <a:pt x="341" y="641"/>
                    </a:moveTo>
                    <a:cubicBezTo>
                      <a:pt x="265" y="717"/>
                      <a:pt x="265" y="717"/>
                      <a:pt x="265" y="717"/>
                    </a:cubicBezTo>
                    <a:cubicBezTo>
                      <a:pt x="259" y="723"/>
                      <a:pt x="252" y="724"/>
                      <a:pt x="248" y="724"/>
                    </a:cubicBezTo>
                    <a:cubicBezTo>
                      <a:pt x="245" y="724"/>
                      <a:pt x="237" y="723"/>
                      <a:pt x="231" y="71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6" y="542"/>
                      <a:pt x="55" y="534"/>
                      <a:pt x="55" y="531"/>
                    </a:cubicBezTo>
                    <a:cubicBezTo>
                      <a:pt x="55" y="527"/>
                      <a:pt x="56" y="520"/>
                      <a:pt x="62" y="514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138" y="438"/>
                      <a:pt x="138" y="438"/>
                      <a:pt x="138" y="438"/>
                    </a:cubicBezTo>
                    <a:cubicBezTo>
                      <a:pt x="341" y="641"/>
                      <a:pt x="341" y="641"/>
                      <a:pt x="341" y="641"/>
                    </a:cubicBezTo>
                    <a:cubicBezTo>
                      <a:pt x="341" y="641"/>
                      <a:pt x="341" y="641"/>
                      <a:pt x="341" y="641"/>
                    </a:cubicBezTo>
                    <a:close/>
                    <a:moveTo>
                      <a:pt x="375" y="627"/>
                    </a:moveTo>
                    <a:cubicBezTo>
                      <a:pt x="371" y="627"/>
                      <a:pt x="368" y="629"/>
                      <a:pt x="364" y="629"/>
                    </a:cubicBezTo>
                    <a:cubicBezTo>
                      <a:pt x="150" y="415"/>
                      <a:pt x="150" y="415"/>
                      <a:pt x="150" y="415"/>
                    </a:cubicBezTo>
                    <a:cubicBezTo>
                      <a:pt x="150" y="411"/>
                      <a:pt x="152" y="408"/>
                      <a:pt x="152" y="404"/>
                    </a:cubicBezTo>
                    <a:cubicBezTo>
                      <a:pt x="152" y="114"/>
                      <a:pt x="152" y="114"/>
                      <a:pt x="152" y="114"/>
                    </a:cubicBezTo>
                    <a:cubicBezTo>
                      <a:pt x="665" y="627"/>
                      <a:pt x="665" y="627"/>
                      <a:pt x="665" y="627"/>
                    </a:cubicBezTo>
                    <a:lnTo>
                      <a:pt x="375" y="627"/>
                    </a:lnTo>
                    <a:close/>
                    <a:moveTo>
                      <a:pt x="729" y="612"/>
                    </a:moveTo>
                    <a:cubicBezTo>
                      <a:pt x="725" y="621"/>
                      <a:pt x="716" y="627"/>
                      <a:pt x="707" y="627"/>
                    </a:cubicBezTo>
                    <a:cubicBezTo>
                      <a:pt x="699" y="627"/>
                      <a:pt x="699" y="627"/>
                      <a:pt x="699" y="627"/>
                    </a:cubicBezTo>
                    <a:cubicBezTo>
                      <a:pt x="152" y="80"/>
                      <a:pt x="152" y="80"/>
                      <a:pt x="152" y="80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63"/>
                      <a:pt x="158" y="54"/>
                      <a:pt x="167" y="50"/>
                    </a:cubicBezTo>
                    <a:cubicBezTo>
                      <a:pt x="170" y="49"/>
                      <a:pt x="173" y="48"/>
                      <a:pt x="176" y="48"/>
                    </a:cubicBezTo>
                    <a:cubicBezTo>
                      <a:pt x="182" y="48"/>
                      <a:pt x="188" y="51"/>
                      <a:pt x="193" y="55"/>
                    </a:cubicBezTo>
                    <a:cubicBezTo>
                      <a:pt x="724" y="586"/>
                      <a:pt x="724" y="586"/>
                      <a:pt x="724" y="586"/>
                    </a:cubicBezTo>
                    <a:cubicBezTo>
                      <a:pt x="731" y="593"/>
                      <a:pt x="733" y="603"/>
                      <a:pt x="729" y="6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549400" y="1588"/>
                <a:ext cx="1362075" cy="1362075"/>
              </a:xfrm>
              <a:custGeom>
                <a:avLst/>
                <a:gdLst>
                  <a:gd name="T0" fmla="*/ 24 w 362"/>
                  <a:gd name="T1" fmla="*/ 48 h 362"/>
                  <a:gd name="T2" fmla="*/ 24 w 362"/>
                  <a:gd name="T3" fmla="*/ 48 h 362"/>
                  <a:gd name="T4" fmla="*/ 314 w 362"/>
                  <a:gd name="T5" fmla="*/ 338 h 362"/>
                  <a:gd name="T6" fmla="*/ 314 w 362"/>
                  <a:gd name="T7" fmla="*/ 338 h 362"/>
                  <a:gd name="T8" fmla="*/ 338 w 362"/>
                  <a:gd name="T9" fmla="*/ 362 h 362"/>
                  <a:gd name="T10" fmla="*/ 362 w 362"/>
                  <a:gd name="T11" fmla="*/ 338 h 362"/>
                  <a:gd name="T12" fmla="*/ 362 w 362"/>
                  <a:gd name="T13" fmla="*/ 338 h 362"/>
                  <a:gd name="T14" fmla="*/ 25 w 362"/>
                  <a:gd name="T15" fmla="*/ 0 h 362"/>
                  <a:gd name="T16" fmla="*/ 24 w 362"/>
                  <a:gd name="T17" fmla="*/ 0 h 362"/>
                  <a:gd name="T18" fmla="*/ 0 w 362"/>
                  <a:gd name="T19" fmla="*/ 24 h 362"/>
                  <a:gd name="T20" fmla="*/ 24 w 362"/>
                  <a:gd name="T21" fmla="*/ 4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2" h="362"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  <a:cubicBezTo>
                      <a:pt x="184" y="48"/>
                      <a:pt x="314" y="178"/>
                      <a:pt x="314" y="338"/>
                    </a:cubicBezTo>
                    <a:cubicBezTo>
                      <a:pt x="314" y="338"/>
                      <a:pt x="314" y="338"/>
                      <a:pt x="314" y="338"/>
                    </a:cubicBezTo>
                    <a:cubicBezTo>
                      <a:pt x="314" y="351"/>
                      <a:pt x="325" y="362"/>
                      <a:pt x="338" y="362"/>
                    </a:cubicBezTo>
                    <a:cubicBezTo>
                      <a:pt x="351" y="362"/>
                      <a:pt x="362" y="351"/>
                      <a:pt x="362" y="338"/>
                    </a:cubicBezTo>
                    <a:cubicBezTo>
                      <a:pt x="362" y="338"/>
                      <a:pt x="362" y="338"/>
                      <a:pt x="362" y="338"/>
                    </a:cubicBezTo>
                    <a:cubicBezTo>
                      <a:pt x="362" y="151"/>
                      <a:pt x="211" y="0"/>
                      <a:pt x="25" y="0"/>
                    </a:cubicBezTo>
                    <a:cubicBezTo>
                      <a:pt x="25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27" name="Straight Connector 26"/>
          <p:cNvCxnSpPr/>
          <p:nvPr/>
        </p:nvCxnSpPr>
        <p:spPr>
          <a:xfrm>
            <a:off x="6096000" y="348880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4753556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482897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4301789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866678"/>
            <a:ext cx="0" cy="19913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430178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Introdução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4718964"/>
            <a:ext cx="261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Será abordada as diretrizes do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959727" y="4643878"/>
            <a:ext cx="484703" cy="370186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>
            <a:cxnSpLocks/>
            <a:endCxn id="8" idx="0"/>
          </p:cNvCxnSpPr>
          <p:nvPr/>
        </p:nvCxnSpPr>
        <p:spPr>
          <a:xfrm flipH="1">
            <a:off x="6093824" y="0"/>
            <a:ext cx="2182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882658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5269283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4A62E9-5932-493B-B87F-42FEF730A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6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5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8">
            <a:extLst>
              <a:ext uri="{FF2B5EF4-FFF2-40B4-BE49-F238E27FC236}">
                <a16:creationId xmlns:a16="http://schemas.microsoft.com/office/drawing/2014/main" id="{1D28EB65-5B18-40FC-A947-E16A5B31D774}"/>
              </a:ext>
            </a:extLst>
          </p:cNvPr>
          <p:cNvSpPr/>
          <p:nvPr/>
        </p:nvSpPr>
        <p:spPr>
          <a:xfrm rot="16200000">
            <a:off x="10289400" y="5061723"/>
            <a:ext cx="17732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Straight Connector 48">
            <a:extLst>
              <a:ext uri="{FF2B5EF4-FFF2-40B4-BE49-F238E27FC236}">
                <a16:creationId xmlns:a16="http://schemas.microsoft.com/office/drawing/2014/main" id="{0F3988B1-87A3-46C0-84D5-F0CDB4FF8DC1}"/>
              </a:ext>
            </a:extLst>
          </p:cNvPr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0562CC-72E2-4ACC-90BE-1FDBC5723FA6}"/>
              </a:ext>
            </a:extLst>
          </p:cNvPr>
          <p:cNvCxnSpPr/>
          <p:nvPr/>
        </p:nvCxnSpPr>
        <p:spPr>
          <a:xfrm>
            <a:off x="6123595" y="4752582"/>
            <a:ext cx="50922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B8874AB9-8DA4-4085-A893-52792939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656108" y="2057406"/>
            <a:ext cx="2391893" cy="2187446"/>
          </a:xfrm>
          <a:prstGeom prst="rect">
            <a:avLst/>
          </a:prstGeom>
        </p:spPr>
      </p:pic>
      <p:sp>
        <p:nvSpPr>
          <p:cNvPr id="27" name="Rectangle 24">
            <a:extLst>
              <a:ext uri="{FF2B5EF4-FFF2-40B4-BE49-F238E27FC236}">
                <a16:creationId xmlns:a16="http://schemas.microsoft.com/office/drawing/2014/main" id="{C836398C-2625-406E-849B-BC8CF1C6267E}"/>
              </a:ext>
            </a:extLst>
          </p:cNvPr>
          <p:cNvSpPr/>
          <p:nvPr/>
        </p:nvSpPr>
        <p:spPr>
          <a:xfrm rot="16200000">
            <a:off x="2618600" y="5518926"/>
            <a:ext cx="858803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DB34A20-1125-4663-BA5C-B93FE85A33A2}"/>
              </a:ext>
            </a:extLst>
          </p:cNvPr>
          <p:cNvSpPr/>
          <p:nvPr/>
        </p:nvSpPr>
        <p:spPr>
          <a:xfrm rot="16200000">
            <a:off x="4650605" y="5518927"/>
            <a:ext cx="858792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229368D1-B679-429D-A39F-7A2936C4655C}"/>
              </a:ext>
            </a:extLst>
          </p:cNvPr>
          <p:cNvSpPr/>
          <p:nvPr/>
        </p:nvSpPr>
        <p:spPr>
          <a:xfrm rot="16200000">
            <a:off x="6682602" y="5518928"/>
            <a:ext cx="858798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BEB8BF6B-5246-46B0-A63D-C2B7FD4BBE13}"/>
              </a:ext>
            </a:extLst>
          </p:cNvPr>
          <p:cNvSpPr/>
          <p:nvPr/>
        </p:nvSpPr>
        <p:spPr>
          <a:xfrm rot="16200000">
            <a:off x="8714600" y="5518925"/>
            <a:ext cx="858801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88A1D51C-4B2D-45F1-9211-FFFA80D920DB}"/>
              </a:ext>
            </a:extLst>
          </p:cNvPr>
          <p:cNvSpPr/>
          <p:nvPr/>
        </p:nvSpPr>
        <p:spPr>
          <a:xfrm rot="16200000">
            <a:off x="586601" y="5518925"/>
            <a:ext cx="858802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9264AD04-4AF8-40EC-B14C-59070B34A750}"/>
              </a:ext>
            </a:extLst>
          </p:cNvPr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38F0A90C-7A0D-41D3-9F71-600BD66ED972}"/>
                </a:ext>
              </a:extLst>
            </p:cNvPr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03C9E8B6-AE82-4F72-B248-C4EE1BA8F33F}"/>
                </a:ext>
              </a:extLst>
            </p:cNvPr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B009F2B3-F628-4077-97CF-ACA0B8DCBD60}"/>
                </a:ext>
              </a:extLst>
            </p:cNvPr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7FCE9F-6A81-4E95-9D2E-6503CB6A8964}"/>
                </a:ext>
              </a:extLst>
            </p:cNvPr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0711B4-D43A-48DF-AFEC-8F0B4749A786}"/>
                </a:ext>
              </a:extLst>
            </p:cNvPr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694598-0844-456D-8DD1-C2BFAB14BEAF}"/>
                </a:ext>
              </a:extLst>
            </p:cNvPr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4" name="Straight Connector 44">
            <a:extLst>
              <a:ext uri="{FF2B5EF4-FFF2-40B4-BE49-F238E27FC236}">
                <a16:creationId xmlns:a16="http://schemas.microsoft.com/office/drawing/2014/main" id="{170D0349-00BE-4FE2-8C7B-85717BEEDE7C}"/>
              </a:ext>
            </a:extLst>
          </p:cNvPr>
          <p:cNvCxnSpPr/>
          <p:nvPr/>
        </p:nvCxnSpPr>
        <p:spPr>
          <a:xfrm>
            <a:off x="1121585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5">
            <a:extLst>
              <a:ext uri="{FF2B5EF4-FFF2-40B4-BE49-F238E27FC236}">
                <a16:creationId xmlns:a16="http://schemas.microsoft.com/office/drawing/2014/main" id="{E3C14000-46FB-43AA-8C38-BBC7F18BD569}"/>
              </a:ext>
            </a:extLst>
          </p:cNvPr>
          <p:cNvSpPr txBox="1"/>
          <p:nvPr/>
        </p:nvSpPr>
        <p:spPr>
          <a:xfrm>
            <a:off x="4721723" y="2357159"/>
            <a:ext cx="27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Obrigado!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8EFB6AF4-D513-4BF3-AE15-5F148DB5A1EF}"/>
              </a:ext>
            </a:extLst>
          </p:cNvPr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Equipe</a:t>
            </a:r>
            <a:r>
              <a:rPr lang="id-ID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pt-BR" sz="20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Esclareça 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agradece a todos!</a:t>
            </a:r>
            <a:r>
              <a:rPr lang="pt-BR" sz="20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 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7" name="Straight Connector 47">
            <a:extLst>
              <a:ext uri="{FF2B5EF4-FFF2-40B4-BE49-F238E27FC236}">
                <a16:creationId xmlns:a16="http://schemas.microsoft.com/office/drawing/2014/main" id="{F9740F31-4C61-4E75-AD9D-2DC8A72F2ACC}"/>
              </a:ext>
            </a:extLst>
          </p:cNvPr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11">
            <a:extLst>
              <a:ext uri="{FF2B5EF4-FFF2-40B4-BE49-F238E27FC236}">
                <a16:creationId xmlns:a16="http://schemas.microsoft.com/office/drawing/2014/main" id="{A9F7C279-08D8-40B7-AE00-0C1CBE370C29}"/>
              </a:ext>
            </a:extLst>
          </p:cNvPr>
          <p:cNvSpPr>
            <a:spLocks noEditPoints="1"/>
          </p:cNvSpPr>
          <p:nvPr/>
        </p:nvSpPr>
        <p:spPr bwMode="auto">
          <a:xfrm>
            <a:off x="10819787" y="5587766"/>
            <a:ext cx="712425" cy="710309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E426CB52-86DD-4F1A-8818-6A18793CC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3603" y="2057406"/>
            <a:ext cx="2187446" cy="2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6420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75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50"/>
                            </p:stCondLst>
                            <p:childTnLst>
                              <p:par>
                                <p:cTn id="10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45" grpId="0"/>
      <p:bldP spid="46" grpId="0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08734" y="78751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Problema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1204685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Será abordado e descrito os problemas que levaram a produção deste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12988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7917011" y="2199613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ODS 17 – Agenda 2030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17011" y="2616788"/>
            <a:ext cx="261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Em quais aspectos o projeto se enquadra para tornar real os requisitos da agenda de 2030 da ONU.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18114" y="3548531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Projeto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0625" y="3965706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O porquê desse desenvolvimento, aspectos e definições da escolha.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48467" y="3574009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77320" y="4960634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7917011" y="4960634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Mercado e Público alvo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17011" y="5377809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Mercado que abordaremos e público alvo do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759246" y="1105077"/>
            <a:ext cx="432806" cy="432478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3" name="Freeform 11"/>
          <p:cNvSpPr>
            <a:spLocks noEditPoints="1"/>
          </p:cNvSpPr>
          <p:nvPr/>
        </p:nvSpPr>
        <p:spPr bwMode="auto">
          <a:xfrm>
            <a:off x="6993948" y="2499642"/>
            <a:ext cx="421108" cy="416597"/>
          </a:xfrm>
          <a:custGeom>
            <a:avLst/>
            <a:gdLst>
              <a:gd name="T0" fmla="*/ 876 w 906"/>
              <a:gd name="T1" fmla="*/ 793 h 896"/>
              <a:gd name="T2" fmla="*/ 616 w 906"/>
              <a:gd name="T3" fmla="*/ 690 h 896"/>
              <a:gd name="T4" fmla="*/ 723 w 906"/>
              <a:gd name="T5" fmla="*/ 461 h 896"/>
              <a:gd name="T6" fmla="*/ 652 w 906"/>
              <a:gd name="T7" fmla="*/ 95 h 896"/>
              <a:gd name="T8" fmla="*/ 453 w 906"/>
              <a:gd name="T9" fmla="*/ 0 h 896"/>
              <a:gd name="T10" fmla="*/ 254 w 906"/>
              <a:gd name="T11" fmla="*/ 95 h 896"/>
              <a:gd name="T12" fmla="*/ 183 w 906"/>
              <a:gd name="T13" fmla="*/ 461 h 896"/>
              <a:gd name="T14" fmla="*/ 290 w 906"/>
              <a:gd name="T15" fmla="*/ 690 h 896"/>
              <a:gd name="T16" fmla="*/ 30 w 906"/>
              <a:gd name="T17" fmla="*/ 793 h 896"/>
              <a:gd name="T18" fmla="*/ 7 w 906"/>
              <a:gd name="T19" fmla="*/ 856 h 896"/>
              <a:gd name="T20" fmla="*/ 61 w 906"/>
              <a:gd name="T21" fmla="*/ 896 h 896"/>
              <a:gd name="T22" fmla="*/ 845 w 906"/>
              <a:gd name="T23" fmla="*/ 896 h 896"/>
              <a:gd name="T24" fmla="*/ 899 w 906"/>
              <a:gd name="T25" fmla="*/ 856 h 896"/>
              <a:gd name="T26" fmla="*/ 876 w 906"/>
              <a:gd name="T27" fmla="*/ 793 h 896"/>
              <a:gd name="T28" fmla="*/ 572 w 906"/>
              <a:gd name="T29" fmla="*/ 655 h 896"/>
              <a:gd name="T30" fmla="*/ 563 w 906"/>
              <a:gd name="T31" fmla="*/ 667 h 896"/>
              <a:gd name="T32" fmla="*/ 343 w 906"/>
              <a:gd name="T33" fmla="*/ 667 h 896"/>
              <a:gd name="T34" fmla="*/ 334 w 906"/>
              <a:gd name="T35" fmla="*/ 655 h 896"/>
              <a:gd name="T36" fmla="*/ 234 w 906"/>
              <a:gd name="T37" fmla="*/ 301 h 896"/>
              <a:gd name="T38" fmla="*/ 453 w 906"/>
              <a:gd name="T39" fmla="*/ 56 h 896"/>
              <a:gd name="T40" fmla="*/ 672 w 906"/>
              <a:gd name="T41" fmla="*/ 301 h 896"/>
              <a:gd name="T42" fmla="*/ 572 w 906"/>
              <a:gd name="T43" fmla="*/ 655 h 896"/>
              <a:gd name="T44" fmla="*/ 61 w 906"/>
              <a:gd name="T45" fmla="*/ 840 h 896"/>
              <a:gd name="T46" fmla="*/ 301 w 906"/>
              <a:gd name="T47" fmla="*/ 745 h 896"/>
              <a:gd name="T48" fmla="*/ 371 w 906"/>
              <a:gd name="T49" fmla="*/ 730 h 896"/>
              <a:gd name="T50" fmla="*/ 453 w 906"/>
              <a:gd name="T51" fmla="*/ 756 h 896"/>
              <a:gd name="T52" fmla="*/ 535 w 906"/>
              <a:gd name="T53" fmla="*/ 730 h 896"/>
              <a:gd name="T54" fmla="*/ 605 w 906"/>
              <a:gd name="T55" fmla="*/ 745 h 896"/>
              <a:gd name="T56" fmla="*/ 845 w 906"/>
              <a:gd name="T57" fmla="*/ 840 h 896"/>
              <a:gd name="T58" fmla="*/ 61 w 906"/>
              <a:gd name="T59" fmla="*/ 84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Freeform 15"/>
          <p:cNvSpPr>
            <a:spLocks noEditPoints="1"/>
          </p:cNvSpPr>
          <p:nvPr/>
        </p:nvSpPr>
        <p:spPr bwMode="auto">
          <a:xfrm>
            <a:off x="4754010" y="3961434"/>
            <a:ext cx="447469" cy="336076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3" name="Group 102"/>
          <p:cNvGrpSpPr/>
          <p:nvPr/>
        </p:nvGrpSpPr>
        <p:grpSpPr>
          <a:xfrm>
            <a:off x="7022229" y="5233357"/>
            <a:ext cx="368348" cy="490063"/>
            <a:chOff x="3175" y="1588"/>
            <a:chExt cx="1643063" cy="2185987"/>
          </a:xfrm>
        </p:grpSpPr>
        <p:sp>
          <p:nvSpPr>
            <p:cNvPr id="101" name="Freeform 19"/>
            <p:cNvSpPr>
              <a:spLocks noEditPoints="1"/>
            </p:cNvSpPr>
            <p:nvPr/>
          </p:nvSpPr>
          <p:spPr bwMode="auto">
            <a:xfrm>
              <a:off x="3175" y="1588"/>
              <a:ext cx="1643063" cy="2185987"/>
            </a:xfrm>
            <a:custGeom>
              <a:avLst/>
              <a:gdLst>
                <a:gd name="T0" fmla="*/ 381 w 435"/>
                <a:gd name="T1" fmla="*/ 236 h 580"/>
                <a:gd name="T2" fmla="*/ 381 w 435"/>
                <a:gd name="T3" fmla="*/ 163 h 580"/>
                <a:gd name="T4" fmla="*/ 218 w 435"/>
                <a:gd name="T5" fmla="*/ 0 h 580"/>
                <a:gd name="T6" fmla="*/ 54 w 435"/>
                <a:gd name="T7" fmla="*/ 163 h 580"/>
                <a:gd name="T8" fmla="*/ 54 w 435"/>
                <a:gd name="T9" fmla="*/ 236 h 580"/>
                <a:gd name="T10" fmla="*/ 0 w 435"/>
                <a:gd name="T11" fmla="*/ 290 h 580"/>
                <a:gd name="T12" fmla="*/ 0 w 435"/>
                <a:gd name="T13" fmla="*/ 344 h 580"/>
                <a:gd name="T14" fmla="*/ 0 w 435"/>
                <a:gd name="T15" fmla="*/ 363 h 580"/>
                <a:gd name="T16" fmla="*/ 0 w 435"/>
                <a:gd name="T17" fmla="*/ 399 h 580"/>
                <a:gd name="T18" fmla="*/ 0 w 435"/>
                <a:gd name="T19" fmla="*/ 417 h 580"/>
                <a:gd name="T20" fmla="*/ 163 w 435"/>
                <a:gd name="T21" fmla="*/ 580 h 580"/>
                <a:gd name="T22" fmla="*/ 272 w 435"/>
                <a:gd name="T23" fmla="*/ 580 h 580"/>
                <a:gd name="T24" fmla="*/ 435 w 435"/>
                <a:gd name="T25" fmla="*/ 417 h 580"/>
                <a:gd name="T26" fmla="*/ 435 w 435"/>
                <a:gd name="T27" fmla="*/ 399 h 580"/>
                <a:gd name="T28" fmla="*/ 435 w 435"/>
                <a:gd name="T29" fmla="*/ 363 h 580"/>
                <a:gd name="T30" fmla="*/ 435 w 435"/>
                <a:gd name="T31" fmla="*/ 344 h 580"/>
                <a:gd name="T32" fmla="*/ 435 w 435"/>
                <a:gd name="T33" fmla="*/ 290 h 580"/>
                <a:gd name="T34" fmla="*/ 381 w 435"/>
                <a:gd name="T35" fmla="*/ 236 h 580"/>
                <a:gd name="T36" fmla="*/ 91 w 435"/>
                <a:gd name="T37" fmla="*/ 163 h 580"/>
                <a:gd name="T38" fmla="*/ 218 w 435"/>
                <a:gd name="T39" fmla="*/ 36 h 580"/>
                <a:gd name="T40" fmla="*/ 344 w 435"/>
                <a:gd name="T41" fmla="*/ 163 h 580"/>
                <a:gd name="T42" fmla="*/ 344 w 435"/>
                <a:gd name="T43" fmla="*/ 236 h 580"/>
                <a:gd name="T44" fmla="*/ 308 w 435"/>
                <a:gd name="T45" fmla="*/ 236 h 580"/>
                <a:gd name="T46" fmla="*/ 308 w 435"/>
                <a:gd name="T47" fmla="*/ 163 h 580"/>
                <a:gd name="T48" fmla="*/ 218 w 435"/>
                <a:gd name="T49" fmla="*/ 73 h 580"/>
                <a:gd name="T50" fmla="*/ 127 w 435"/>
                <a:gd name="T51" fmla="*/ 163 h 580"/>
                <a:gd name="T52" fmla="*/ 127 w 435"/>
                <a:gd name="T53" fmla="*/ 236 h 580"/>
                <a:gd name="T54" fmla="*/ 91 w 435"/>
                <a:gd name="T55" fmla="*/ 236 h 580"/>
                <a:gd name="T56" fmla="*/ 91 w 435"/>
                <a:gd name="T57" fmla="*/ 163 h 580"/>
                <a:gd name="T58" fmla="*/ 290 w 435"/>
                <a:gd name="T59" fmla="*/ 163 h 580"/>
                <a:gd name="T60" fmla="*/ 290 w 435"/>
                <a:gd name="T61" fmla="*/ 163 h 580"/>
                <a:gd name="T62" fmla="*/ 290 w 435"/>
                <a:gd name="T63" fmla="*/ 236 h 580"/>
                <a:gd name="T64" fmla="*/ 145 w 435"/>
                <a:gd name="T65" fmla="*/ 236 h 580"/>
                <a:gd name="T66" fmla="*/ 145 w 435"/>
                <a:gd name="T67" fmla="*/ 163 h 580"/>
                <a:gd name="T68" fmla="*/ 145 w 435"/>
                <a:gd name="T69" fmla="*/ 163 h 580"/>
                <a:gd name="T70" fmla="*/ 218 w 435"/>
                <a:gd name="T71" fmla="*/ 91 h 580"/>
                <a:gd name="T72" fmla="*/ 290 w 435"/>
                <a:gd name="T73" fmla="*/ 163 h 580"/>
                <a:gd name="T74" fmla="*/ 399 w 435"/>
                <a:gd name="T75" fmla="*/ 344 h 580"/>
                <a:gd name="T76" fmla="*/ 399 w 435"/>
                <a:gd name="T77" fmla="*/ 363 h 580"/>
                <a:gd name="T78" fmla="*/ 399 w 435"/>
                <a:gd name="T79" fmla="*/ 399 h 580"/>
                <a:gd name="T80" fmla="*/ 399 w 435"/>
                <a:gd name="T81" fmla="*/ 417 h 580"/>
                <a:gd name="T82" fmla="*/ 272 w 435"/>
                <a:gd name="T83" fmla="*/ 544 h 580"/>
                <a:gd name="T84" fmla="*/ 163 w 435"/>
                <a:gd name="T85" fmla="*/ 544 h 580"/>
                <a:gd name="T86" fmla="*/ 36 w 435"/>
                <a:gd name="T87" fmla="*/ 417 h 580"/>
                <a:gd name="T88" fmla="*/ 36 w 435"/>
                <a:gd name="T89" fmla="*/ 399 h 580"/>
                <a:gd name="T90" fmla="*/ 36 w 435"/>
                <a:gd name="T91" fmla="*/ 363 h 580"/>
                <a:gd name="T92" fmla="*/ 36 w 435"/>
                <a:gd name="T93" fmla="*/ 344 h 580"/>
                <a:gd name="T94" fmla="*/ 36 w 435"/>
                <a:gd name="T95" fmla="*/ 290 h 580"/>
                <a:gd name="T96" fmla="*/ 54 w 435"/>
                <a:gd name="T97" fmla="*/ 272 h 580"/>
                <a:gd name="T98" fmla="*/ 91 w 435"/>
                <a:gd name="T99" fmla="*/ 272 h 580"/>
                <a:gd name="T100" fmla="*/ 344 w 435"/>
                <a:gd name="T101" fmla="*/ 272 h 580"/>
                <a:gd name="T102" fmla="*/ 381 w 435"/>
                <a:gd name="T103" fmla="*/ 272 h 580"/>
                <a:gd name="T104" fmla="*/ 399 w 435"/>
                <a:gd name="T105" fmla="*/ 290 h 580"/>
                <a:gd name="T106" fmla="*/ 399 w 435"/>
                <a:gd name="T107" fmla="*/ 34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5" h="580">
                  <a:moveTo>
                    <a:pt x="381" y="236"/>
                  </a:moveTo>
                  <a:cubicBezTo>
                    <a:pt x="381" y="163"/>
                    <a:pt x="381" y="163"/>
                    <a:pt x="381" y="163"/>
                  </a:cubicBezTo>
                  <a:cubicBezTo>
                    <a:pt x="381" y="73"/>
                    <a:pt x="308" y="0"/>
                    <a:pt x="218" y="0"/>
                  </a:cubicBezTo>
                  <a:cubicBezTo>
                    <a:pt x="127" y="0"/>
                    <a:pt x="54" y="73"/>
                    <a:pt x="54" y="163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24" y="236"/>
                    <a:pt x="0" y="260"/>
                    <a:pt x="0" y="290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507"/>
                    <a:pt x="73" y="580"/>
                    <a:pt x="163" y="580"/>
                  </a:cubicBezTo>
                  <a:cubicBezTo>
                    <a:pt x="272" y="580"/>
                    <a:pt x="272" y="580"/>
                    <a:pt x="272" y="580"/>
                  </a:cubicBezTo>
                  <a:cubicBezTo>
                    <a:pt x="362" y="580"/>
                    <a:pt x="435" y="507"/>
                    <a:pt x="435" y="417"/>
                  </a:cubicBezTo>
                  <a:cubicBezTo>
                    <a:pt x="435" y="399"/>
                    <a:pt x="435" y="399"/>
                    <a:pt x="435" y="399"/>
                  </a:cubicBezTo>
                  <a:cubicBezTo>
                    <a:pt x="435" y="363"/>
                    <a:pt x="435" y="363"/>
                    <a:pt x="435" y="363"/>
                  </a:cubicBezTo>
                  <a:cubicBezTo>
                    <a:pt x="435" y="344"/>
                    <a:pt x="435" y="344"/>
                    <a:pt x="435" y="344"/>
                  </a:cubicBezTo>
                  <a:cubicBezTo>
                    <a:pt x="435" y="290"/>
                    <a:pt x="435" y="290"/>
                    <a:pt x="435" y="290"/>
                  </a:cubicBezTo>
                  <a:cubicBezTo>
                    <a:pt x="435" y="260"/>
                    <a:pt x="411" y="236"/>
                    <a:pt x="381" y="236"/>
                  </a:cubicBezTo>
                  <a:close/>
                  <a:moveTo>
                    <a:pt x="91" y="163"/>
                  </a:moveTo>
                  <a:cubicBezTo>
                    <a:pt x="91" y="93"/>
                    <a:pt x="147" y="36"/>
                    <a:pt x="218" y="36"/>
                  </a:cubicBezTo>
                  <a:cubicBezTo>
                    <a:pt x="288" y="36"/>
                    <a:pt x="344" y="93"/>
                    <a:pt x="344" y="163"/>
                  </a:cubicBezTo>
                  <a:cubicBezTo>
                    <a:pt x="344" y="236"/>
                    <a:pt x="344" y="236"/>
                    <a:pt x="344" y="236"/>
                  </a:cubicBezTo>
                  <a:cubicBezTo>
                    <a:pt x="308" y="236"/>
                    <a:pt x="308" y="236"/>
                    <a:pt x="308" y="236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13"/>
                    <a:pt x="268" y="73"/>
                    <a:pt x="218" y="73"/>
                  </a:cubicBezTo>
                  <a:cubicBezTo>
                    <a:pt x="167" y="73"/>
                    <a:pt x="127" y="113"/>
                    <a:pt x="127" y="163"/>
                  </a:cubicBezTo>
                  <a:cubicBezTo>
                    <a:pt x="127" y="236"/>
                    <a:pt x="127" y="236"/>
                    <a:pt x="127" y="236"/>
                  </a:cubicBezTo>
                  <a:cubicBezTo>
                    <a:pt x="91" y="236"/>
                    <a:pt x="91" y="236"/>
                    <a:pt x="91" y="236"/>
                  </a:cubicBezTo>
                  <a:lnTo>
                    <a:pt x="91" y="163"/>
                  </a:lnTo>
                  <a:close/>
                  <a:moveTo>
                    <a:pt x="290" y="163"/>
                  </a:moveTo>
                  <a:cubicBezTo>
                    <a:pt x="290" y="163"/>
                    <a:pt x="290" y="163"/>
                    <a:pt x="290" y="163"/>
                  </a:cubicBezTo>
                  <a:cubicBezTo>
                    <a:pt x="290" y="236"/>
                    <a:pt x="290" y="236"/>
                    <a:pt x="290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23"/>
                    <a:pt x="177" y="91"/>
                    <a:pt x="218" y="91"/>
                  </a:cubicBezTo>
                  <a:cubicBezTo>
                    <a:pt x="258" y="91"/>
                    <a:pt x="290" y="123"/>
                    <a:pt x="290" y="163"/>
                  </a:cubicBezTo>
                  <a:close/>
                  <a:moveTo>
                    <a:pt x="399" y="344"/>
                  </a:moveTo>
                  <a:cubicBezTo>
                    <a:pt x="399" y="363"/>
                    <a:pt x="399" y="363"/>
                    <a:pt x="399" y="363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399" y="417"/>
                    <a:pt x="399" y="417"/>
                    <a:pt x="399" y="417"/>
                  </a:cubicBezTo>
                  <a:cubicBezTo>
                    <a:pt x="399" y="487"/>
                    <a:pt x="342" y="544"/>
                    <a:pt x="272" y="544"/>
                  </a:cubicBezTo>
                  <a:cubicBezTo>
                    <a:pt x="163" y="544"/>
                    <a:pt x="163" y="544"/>
                    <a:pt x="163" y="544"/>
                  </a:cubicBezTo>
                  <a:cubicBezTo>
                    <a:pt x="93" y="544"/>
                    <a:pt x="36" y="487"/>
                    <a:pt x="36" y="417"/>
                  </a:cubicBezTo>
                  <a:cubicBezTo>
                    <a:pt x="36" y="399"/>
                    <a:pt x="36" y="399"/>
                    <a:pt x="36" y="399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44"/>
                    <a:pt x="36" y="344"/>
                    <a:pt x="36" y="344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6" y="280"/>
                    <a:pt x="44" y="272"/>
                    <a:pt x="54" y="272"/>
                  </a:cubicBezTo>
                  <a:cubicBezTo>
                    <a:pt x="66" y="272"/>
                    <a:pt x="79" y="272"/>
                    <a:pt x="91" y="272"/>
                  </a:cubicBezTo>
                  <a:cubicBezTo>
                    <a:pt x="344" y="272"/>
                    <a:pt x="344" y="272"/>
                    <a:pt x="344" y="272"/>
                  </a:cubicBezTo>
                  <a:cubicBezTo>
                    <a:pt x="356" y="272"/>
                    <a:pt x="369" y="272"/>
                    <a:pt x="381" y="272"/>
                  </a:cubicBezTo>
                  <a:cubicBezTo>
                    <a:pt x="391" y="272"/>
                    <a:pt x="399" y="280"/>
                    <a:pt x="399" y="290"/>
                  </a:cubicBezTo>
                  <a:lnTo>
                    <a:pt x="399" y="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687388" y="1298575"/>
              <a:ext cx="274638" cy="411162"/>
            </a:xfrm>
            <a:custGeom>
              <a:avLst/>
              <a:gdLst>
                <a:gd name="T0" fmla="*/ 37 w 73"/>
                <a:gd name="T1" fmla="*/ 0 h 109"/>
                <a:gd name="T2" fmla="*/ 0 w 73"/>
                <a:gd name="T3" fmla="*/ 37 h 109"/>
                <a:gd name="T4" fmla="*/ 12 w 73"/>
                <a:gd name="T5" fmla="*/ 85 h 109"/>
                <a:gd name="T6" fmla="*/ 37 w 73"/>
                <a:gd name="T7" fmla="*/ 109 h 109"/>
                <a:gd name="T8" fmla="*/ 61 w 73"/>
                <a:gd name="T9" fmla="*/ 85 h 109"/>
                <a:gd name="T10" fmla="*/ 73 w 73"/>
                <a:gd name="T11" fmla="*/ 37 h 109"/>
                <a:gd name="T12" fmla="*/ 37 w 73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9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48"/>
                    <a:pt x="6" y="69"/>
                    <a:pt x="12" y="85"/>
                  </a:cubicBezTo>
                  <a:cubicBezTo>
                    <a:pt x="17" y="99"/>
                    <a:pt x="23" y="109"/>
                    <a:pt x="37" y="109"/>
                  </a:cubicBezTo>
                  <a:cubicBezTo>
                    <a:pt x="51" y="109"/>
                    <a:pt x="56" y="99"/>
                    <a:pt x="61" y="85"/>
                  </a:cubicBezTo>
                  <a:cubicBezTo>
                    <a:pt x="67" y="69"/>
                    <a:pt x="73" y="48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448467" y="1780482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6674896" y="3167107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4448467" y="4541503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6674896" y="5927314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FB25E970-2CE9-40A1-BBE7-CF6FE5BE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5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75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68" grpId="0"/>
      <p:bldP spid="69" grpId="0"/>
      <p:bldP spid="70" grpId="0" animBg="1"/>
      <p:bldP spid="72" grpId="0" animBg="1"/>
      <p:bldP spid="79" grpId="0" animBg="1"/>
      <p:bldP spid="81" grpId="0" animBg="1"/>
      <p:bldP spid="82" grpId="0"/>
      <p:bldP spid="83" grpId="0"/>
      <p:bldP spid="93" grpId="0" animBg="1"/>
      <p:bldP spid="97" grpId="0" animBg="1"/>
      <p:bldP spid="36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48673" y="787510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Concorrentes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625" y="1204685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Quais os concorrentes diretos, indiretos e substitutivos do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850695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7917011" y="2199613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Tecnologias Utilizadas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17011" y="2616788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As tecnologias que utilizamos para o desenvolvimento de todo o projeto.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30188" y="3548531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Requisitos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0625" y="3965706"/>
            <a:ext cx="261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Quais os requisitos que serão enquadrados no aplicativo.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039439" y="4025776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1" name="Straight Connector 70"/>
          <p:cNvCxnSpPr/>
          <p:nvPr/>
        </p:nvCxnSpPr>
        <p:spPr>
          <a:xfrm>
            <a:off x="5514680" y="410119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448467" y="3574009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4147646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039439" y="5412401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0" name="Straight Connector 79"/>
          <p:cNvCxnSpPr/>
          <p:nvPr/>
        </p:nvCxnSpPr>
        <p:spPr>
          <a:xfrm>
            <a:off x="6152561" y="548781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77320" y="4960634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TextBox 81"/>
          <p:cNvSpPr txBox="1"/>
          <p:nvPr/>
        </p:nvSpPr>
        <p:spPr>
          <a:xfrm>
            <a:off x="7917011" y="496063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Protótipos e Solução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7011" y="5377809"/>
            <a:ext cx="261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Demonstração visual do sistema com telas e versão web para demonstrar o banco de dados.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784633" y="1174721"/>
            <a:ext cx="382032" cy="330897"/>
          </a:xfrm>
          <a:custGeom>
            <a:avLst/>
            <a:gdLst>
              <a:gd name="T0" fmla="*/ 1379 w 1420"/>
              <a:gd name="T1" fmla="*/ 195 h 1230"/>
              <a:gd name="T2" fmla="*/ 1160 w 1420"/>
              <a:gd name="T3" fmla="*/ 20 h 1230"/>
              <a:gd name="T4" fmla="*/ 1105 w 1420"/>
              <a:gd name="T5" fmla="*/ 0 h 1230"/>
              <a:gd name="T6" fmla="*/ 314 w 1420"/>
              <a:gd name="T7" fmla="*/ 0 h 1230"/>
              <a:gd name="T8" fmla="*/ 260 w 1420"/>
              <a:gd name="T9" fmla="*/ 20 h 1230"/>
              <a:gd name="T10" fmla="*/ 40 w 1420"/>
              <a:gd name="T11" fmla="*/ 195 h 1230"/>
              <a:gd name="T12" fmla="*/ 12 w 1420"/>
              <a:gd name="T13" fmla="*/ 292 h 1230"/>
              <a:gd name="T14" fmla="*/ 99 w 1420"/>
              <a:gd name="T15" fmla="*/ 555 h 1230"/>
              <a:gd name="T16" fmla="*/ 154 w 1420"/>
              <a:gd name="T17" fmla="*/ 610 h 1230"/>
              <a:gd name="T18" fmla="*/ 183 w 1420"/>
              <a:gd name="T19" fmla="*/ 615 h 1230"/>
              <a:gd name="T20" fmla="*/ 227 w 1420"/>
              <a:gd name="T21" fmla="*/ 603 h 1230"/>
              <a:gd name="T22" fmla="*/ 227 w 1420"/>
              <a:gd name="T23" fmla="*/ 1142 h 1230"/>
              <a:gd name="T24" fmla="*/ 314 w 1420"/>
              <a:gd name="T25" fmla="*/ 1230 h 1230"/>
              <a:gd name="T26" fmla="*/ 1105 w 1420"/>
              <a:gd name="T27" fmla="*/ 1230 h 1230"/>
              <a:gd name="T28" fmla="*/ 1193 w 1420"/>
              <a:gd name="T29" fmla="*/ 1142 h 1230"/>
              <a:gd name="T30" fmla="*/ 1193 w 1420"/>
              <a:gd name="T31" fmla="*/ 603 h 1230"/>
              <a:gd name="T32" fmla="*/ 1237 w 1420"/>
              <a:gd name="T33" fmla="*/ 615 h 1230"/>
              <a:gd name="T34" fmla="*/ 1265 w 1420"/>
              <a:gd name="T35" fmla="*/ 610 h 1230"/>
              <a:gd name="T36" fmla="*/ 1320 w 1420"/>
              <a:gd name="T37" fmla="*/ 555 h 1230"/>
              <a:gd name="T38" fmla="*/ 1408 w 1420"/>
              <a:gd name="T39" fmla="*/ 292 h 1230"/>
              <a:gd name="T40" fmla="*/ 1379 w 1420"/>
              <a:gd name="T41" fmla="*/ 195 h 1230"/>
              <a:gd name="T42" fmla="*/ 875 w 1420"/>
              <a:gd name="T43" fmla="*/ 88 h 1230"/>
              <a:gd name="T44" fmla="*/ 710 w 1420"/>
              <a:gd name="T45" fmla="*/ 176 h 1230"/>
              <a:gd name="T46" fmla="*/ 545 w 1420"/>
              <a:gd name="T47" fmla="*/ 88 h 1230"/>
              <a:gd name="T48" fmla="*/ 875 w 1420"/>
              <a:gd name="T49" fmla="*/ 88 h 1230"/>
              <a:gd name="T50" fmla="*/ 1237 w 1420"/>
              <a:gd name="T51" fmla="*/ 527 h 1230"/>
              <a:gd name="T52" fmla="*/ 1105 w 1420"/>
              <a:gd name="T53" fmla="*/ 439 h 1230"/>
              <a:gd name="T54" fmla="*/ 1105 w 1420"/>
              <a:gd name="T55" fmla="*/ 1142 h 1230"/>
              <a:gd name="T56" fmla="*/ 314 w 1420"/>
              <a:gd name="T57" fmla="*/ 1142 h 1230"/>
              <a:gd name="T58" fmla="*/ 314 w 1420"/>
              <a:gd name="T59" fmla="*/ 439 h 1230"/>
              <a:gd name="T60" fmla="*/ 183 w 1420"/>
              <a:gd name="T61" fmla="*/ 527 h 1230"/>
              <a:gd name="T62" fmla="*/ 95 w 1420"/>
              <a:gd name="T63" fmla="*/ 264 h 1230"/>
              <a:gd name="T64" fmla="*/ 314 w 1420"/>
              <a:gd name="T65" fmla="*/ 88 h 1230"/>
              <a:gd name="T66" fmla="*/ 498 w 1420"/>
              <a:gd name="T67" fmla="*/ 88 h 1230"/>
              <a:gd name="T68" fmla="*/ 710 w 1420"/>
              <a:gd name="T69" fmla="*/ 220 h 1230"/>
              <a:gd name="T70" fmla="*/ 922 w 1420"/>
              <a:gd name="T71" fmla="*/ 88 h 1230"/>
              <a:gd name="T72" fmla="*/ 1105 w 1420"/>
              <a:gd name="T73" fmla="*/ 88 h 1230"/>
              <a:gd name="T74" fmla="*/ 1325 w 1420"/>
              <a:gd name="T75" fmla="*/ 264 h 1230"/>
              <a:gd name="T76" fmla="*/ 1237 w 1420"/>
              <a:gd name="T77" fmla="*/ 527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0" h="1230">
                <a:moveTo>
                  <a:pt x="1379" y="195"/>
                </a:moveTo>
                <a:cubicBezTo>
                  <a:pt x="1160" y="20"/>
                  <a:pt x="1160" y="20"/>
                  <a:pt x="1160" y="20"/>
                </a:cubicBezTo>
                <a:cubicBezTo>
                  <a:pt x="1144" y="7"/>
                  <a:pt x="1125" y="0"/>
                  <a:pt x="1105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294" y="0"/>
                  <a:pt x="275" y="7"/>
                  <a:pt x="260" y="20"/>
                </a:cubicBezTo>
                <a:cubicBezTo>
                  <a:pt x="40" y="195"/>
                  <a:pt x="40" y="195"/>
                  <a:pt x="40" y="195"/>
                </a:cubicBezTo>
                <a:cubicBezTo>
                  <a:pt x="11" y="218"/>
                  <a:pt x="0" y="257"/>
                  <a:pt x="12" y="292"/>
                </a:cubicBezTo>
                <a:cubicBezTo>
                  <a:pt x="99" y="555"/>
                  <a:pt x="99" y="555"/>
                  <a:pt x="99" y="555"/>
                </a:cubicBezTo>
                <a:cubicBezTo>
                  <a:pt x="108" y="581"/>
                  <a:pt x="128" y="601"/>
                  <a:pt x="154" y="610"/>
                </a:cubicBezTo>
                <a:cubicBezTo>
                  <a:pt x="163" y="614"/>
                  <a:pt x="173" y="615"/>
                  <a:pt x="183" y="615"/>
                </a:cubicBezTo>
                <a:cubicBezTo>
                  <a:pt x="198" y="615"/>
                  <a:pt x="213" y="611"/>
                  <a:pt x="227" y="603"/>
                </a:cubicBezTo>
                <a:cubicBezTo>
                  <a:pt x="227" y="1142"/>
                  <a:pt x="227" y="1142"/>
                  <a:pt x="227" y="1142"/>
                </a:cubicBezTo>
                <a:cubicBezTo>
                  <a:pt x="227" y="1191"/>
                  <a:pt x="266" y="1230"/>
                  <a:pt x="314" y="1230"/>
                </a:cubicBezTo>
                <a:cubicBezTo>
                  <a:pt x="1105" y="1230"/>
                  <a:pt x="1105" y="1230"/>
                  <a:pt x="1105" y="1230"/>
                </a:cubicBezTo>
                <a:cubicBezTo>
                  <a:pt x="1154" y="1230"/>
                  <a:pt x="1193" y="1191"/>
                  <a:pt x="1193" y="1142"/>
                </a:cubicBezTo>
                <a:cubicBezTo>
                  <a:pt x="1193" y="603"/>
                  <a:pt x="1193" y="603"/>
                  <a:pt x="1193" y="603"/>
                </a:cubicBezTo>
                <a:cubicBezTo>
                  <a:pt x="1206" y="611"/>
                  <a:pt x="1221" y="615"/>
                  <a:pt x="1237" y="615"/>
                </a:cubicBezTo>
                <a:cubicBezTo>
                  <a:pt x="1246" y="615"/>
                  <a:pt x="1256" y="614"/>
                  <a:pt x="1265" y="610"/>
                </a:cubicBezTo>
                <a:cubicBezTo>
                  <a:pt x="1291" y="601"/>
                  <a:pt x="1311" y="581"/>
                  <a:pt x="1320" y="555"/>
                </a:cubicBezTo>
                <a:cubicBezTo>
                  <a:pt x="1408" y="292"/>
                  <a:pt x="1408" y="292"/>
                  <a:pt x="1408" y="292"/>
                </a:cubicBezTo>
                <a:cubicBezTo>
                  <a:pt x="1420" y="257"/>
                  <a:pt x="1408" y="218"/>
                  <a:pt x="1379" y="195"/>
                </a:cubicBezTo>
                <a:close/>
                <a:moveTo>
                  <a:pt x="875" y="88"/>
                </a:moveTo>
                <a:cubicBezTo>
                  <a:pt x="850" y="139"/>
                  <a:pt x="786" y="176"/>
                  <a:pt x="710" y="176"/>
                </a:cubicBezTo>
                <a:cubicBezTo>
                  <a:pt x="633" y="176"/>
                  <a:pt x="569" y="139"/>
                  <a:pt x="545" y="88"/>
                </a:cubicBezTo>
                <a:lnTo>
                  <a:pt x="875" y="88"/>
                </a:lnTo>
                <a:close/>
                <a:moveTo>
                  <a:pt x="1237" y="527"/>
                </a:moveTo>
                <a:cubicBezTo>
                  <a:pt x="1105" y="439"/>
                  <a:pt x="1105" y="439"/>
                  <a:pt x="1105" y="439"/>
                </a:cubicBezTo>
                <a:cubicBezTo>
                  <a:pt x="1105" y="1142"/>
                  <a:pt x="1105" y="1142"/>
                  <a:pt x="1105" y="1142"/>
                </a:cubicBezTo>
                <a:cubicBezTo>
                  <a:pt x="314" y="1142"/>
                  <a:pt x="314" y="1142"/>
                  <a:pt x="314" y="1142"/>
                </a:cubicBezTo>
                <a:cubicBezTo>
                  <a:pt x="314" y="439"/>
                  <a:pt x="314" y="439"/>
                  <a:pt x="314" y="439"/>
                </a:cubicBezTo>
                <a:cubicBezTo>
                  <a:pt x="183" y="527"/>
                  <a:pt x="183" y="527"/>
                  <a:pt x="183" y="527"/>
                </a:cubicBezTo>
                <a:cubicBezTo>
                  <a:pt x="95" y="264"/>
                  <a:pt x="95" y="264"/>
                  <a:pt x="95" y="264"/>
                </a:cubicBezTo>
                <a:cubicBezTo>
                  <a:pt x="314" y="88"/>
                  <a:pt x="314" y="88"/>
                  <a:pt x="314" y="88"/>
                </a:cubicBezTo>
                <a:cubicBezTo>
                  <a:pt x="498" y="88"/>
                  <a:pt x="498" y="88"/>
                  <a:pt x="498" y="88"/>
                </a:cubicBezTo>
                <a:cubicBezTo>
                  <a:pt x="522" y="164"/>
                  <a:pt x="608" y="220"/>
                  <a:pt x="710" y="220"/>
                </a:cubicBezTo>
                <a:cubicBezTo>
                  <a:pt x="812" y="220"/>
                  <a:pt x="897" y="164"/>
                  <a:pt x="922" y="88"/>
                </a:cubicBezTo>
                <a:cubicBezTo>
                  <a:pt x="1105" y="88"/>
                  <a:pt x="1105" y="88"/>
                  <a:pt x="1105" y="88"/>
                </a:cubicBezTo>
                <a:cubicBezTo>
                  <a:pt x="1325" y="264"/>
                  <a:pt x="1325" y="264"/>
                  <a:pt x="1325" y="264"/>
                </a:cubicBezTo>
                <a:lnTo>
                  <a:pt x="1237" y="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" name="Group 23"/>
          <p:cNvGrpSpPr/>
          <p:nvPr/>
        </p:nvGrpSpPr>
        <p:grpSpPr>
          <a:xfrm>
            <a:off x="4818258" y="3945817"/>
            <a:ext cx="331427" cy="310747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7036010" y="2539402"/>
            <a:ext cx="336983" cy="337078"/>
          </a:xfrm>
          <a:custGeom>
            <a:avLst/>
            <a:gdLst>
              <a:gd name="T0" fmla="*/ 1331 w 1500"/>
              <a:gd name="T1" fmla="*/ 338 h 1500"/>
              <a:gd name="T2" fmla="*/ 1312 w 1500"/>
              <a:gd name="T3" fmla="*/ 94 h 1500"/>
              <a:gd name="T4" fmla="*/ 281 w 1500"/>
              <a:gd name="T5" fmla="*/ 0 h 1500"/>
              <a:gd name="T6" fmla="*/ 187 w 1500"/>
              <a:gd name="T7" fmla="*/ 318 h 1500"/>
              <a:gd name="T8" fmla="*/ 28 w 1500"/>
              <a:gd name="T9" fmla="*/ 525 h 1500"/>
              <a:gd name="T10" fmla="*/ 0 w 1500"/>
              <a:gd name="T11" fmla="*/ 656 h 1500"/>
              <a:gd name="T12" fmla="*/ 141 w 1500"/>
              <a:gd name="T13" fmla="*/ 797 h 1500"/>
              <a:gd name="T14" fmla="*/ 234 w 1500"/>
              <a:gd name="T15" fmla="*/ 1500 h 1500"/>
              <a:gd name="T16" fmla="*/ 1359 w 1500"/>
              <a:gd name="T17" fmla="*/ 1406 h 1500"/>
              <a:gd name="T18" fmla="*/ 1359 w 1500"/>
              <a:gd name="T19" fmla="*/ 797 h 1500"/>
              <a:gd name="T20" fmla="*/ 1500 w 1500"/>
              <a:gd name="T21" fmla="*/ 609 h 1500"/>
              <a:gd name="T22" fmla="*/ 1219 w 1500"/>
              <a:gd name="T23" fmla="*/ 94 h 1500"/>
              <a:gd name="T24" fmla="*/ 281 w 1500"/>
              <a:gd name="T25" fmla="*/ 281 h 1500"/>
              <a:gd name="T26" fmla="*/ 281 w 1500"/>
              <a:gd name="T27" fmla="*/ 94 h 1500"/>
              <a:gd name="T28" fmla="*/ 478 w 1500"/>
              <a:gd name="T29" fmla="*/ 703 h 1500"/>
              <a:gd name="T30" fmla="*/ 469 w 1500"/>
              <a:gd name="T31" fmla="*/ 375 h 1500"/>
              <a:gd name="T32" fmla="*/ 478 w 1500"/>
              <a:gd name="T33" fmla="*/ 703 h 1500"/>
              <a:gd name="T34" fmla="*/ 727 w 1500"/>
              <a:gd name="T35" fmla="*/ 375 h 1500"/>
              <a:gd name="T36" fmla="*/ 527 w 1500"/>
              <a:gd name="T37" fmla="*/ 703 h 1500"/>
              <a:gd name="T38" fmla="*/ 773 w 1500"/>
              <a:gd name="T39" fmla="*/ 375 h 1500"/>
              <a:gd name="T40" fmla="*/ 973 w 1500"/>
              <a:gd name="T41" fmla="*/ 703 h 1500"/>
              <a:gd name="T42" fmla="*/ 773 w 1500"/>
              <a:gd name="T43" fmla="*/ 375 h 1500"/>
              <a:gd name="T44" fmla="*/ 1031 w 1500"/>
              <a:gd name="T45" fmla="*/ 375 h 1500"/>
              <a:gd name="T46" fmla="*/ 1022 w 1500"/>
              <a:gd name="T47" fmla="*/ 703 h 1500"/>
              <a:gd name="T48" fmla="*/ 94 w 1500"/>
              <a:gd name="T49" fmla="*/ 656 h 1500"/>
              <a:gd name="T50" fmla="*/ 103 w 1500"/>
              <a:gd name="T51" fmla="*/ 581 h 1500"/>
              <a:gd name="T52" fmla="*/ 281 w 1500"/>
              <a:gd name="T53" fmla="*/ 375 h 1500"/>
              <a:gd name="T54" fmla="*/ 227 w 1500"/>
              <a:gd name="T55" fmla="*/ 703 h 1500"/>
              <a:gd name="T56" fmla="*/ 94 w 1500"/>
              <a:gd name="T57" fmla="*/ 656 h 1500"/>
              <a:gd name="T58" fmla="*/ 586 w 1500"/>
              <a:gd name="T59" fmla="*/ 1406 h 1500"/>
              <a:gd name="T60" fmla="*/ 937 w 1500"/>
              <a:gd name="T61" fmla="*/ 938 h 1500"/>
              <a:gd name="T62" fmla="*/ 1266 w 1500"/>
              <a:gd name="T63" fmla="*/ 1406 h 1500"/>
              <a:gd name="T64" fmla="*/ 984 w 1500"/>
              <a:gd name="T65" fmla="*/ 938 h 1500"/>
              <a:gd name="T66" fmla="*/ 586 w 1500"/>
              <a:gd name="T67" fmla="*/ 891 h 1500"/>
              <a:gd name="T68" fmla="*/ 539 w 1500"/>
              <a:gd name="T69" fmla="*/ 1406 h 1500"/>
              <a:gd name="T70" fmla="*/ 234 w 1500"/>
              <a:gd name="T71" fmla="*/ 797 h 1500"/>
              <a:gd name="T72" fmla="*/ 1266 w 1500"/>
              <a:gd name="T73" fmla="*/ 1406 h 1500"/>
              <a:gd name="T74" fmla="*/ 1359 w 1500"/>
              <a:gd name="T75" fmla="*/ 703 h 1500"/>
              <a:gd name="T76" fmla="*/ 1085 w 1500"/>
              <a:gd name="T77" fmla="*/ 375 h 1500"/>
              <a:gd name="T78" fmla="*/ 1219 w 1500"/>
              <a:gd name="T79" fmla="*/ 375 h 1500"/>
              <a:gd name="T80" fmla="*/ 1397 w 1500"/>
              <a:gd name="T81" fmla="*/ 581 h 1500"/>
              <a:gd name="T82" fmla="*/ 1406 w 1500"/>
              <a:gd name="T83" fmla="*/ 65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0" h="1500">
                <a:moveTo>
                  <a:pt x="1472" y="525"/>
                </a:moveTo>
                <a:cubicBezTo>
                  <a:pt x="1331" y="338"/>
                  <a:pt x="1331" y="338"/>
                  <a:pt x="1331" y="338"/>
                </a:cubicBezTo>
                <a:cubicBezTo>
                  <a:pt x="1326" y="330"/>
                  <a:pt x="1319" y="324"/>
                  <a:pt x="1312" y="318"/>
                </a:cubicBezTo>
                <a:cubicBezTo>
                  <a:pt x="1312" y="94"/>
                  <a:pt x="1312" y="94"/>
                  <a:pt x="1312" y="94"/>
                </a:cubicBezTo>
                <a:cubicBezTo>
                  <a:pt x="1312" y="42"/>
                  <a:pt x="1271" y="0"/>
                  <a:pt x="1219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29" y="0"/>
                  <a:pt x="187" y="42"/>
                  <a:pt x="187" y="94"/>
                </a:cubicBezTo>
                <a:cubicBezTo>
                  <a:pt x="187" y="318"/>
                  <a:pt x="187" y="318"/>
                  <a:pt x="187" y="318"/>
                </a:cubicBezTo>
                <a:cubicBezTo>
                  <a:pt x="181" y="324"/>
                  <a:pt x="174" y="330"/>
                  <a:pt x="169" y="338"/>
                </a:cubicBezTo>
                <a:cubicBezTo>
                  <a:pt x="28" y="525"/>
                  <a:pt x="28" y="525"/>
                  <a:pt x="28" y="525"/>
                </a:cubicBezTo>
                <a:cubicBezTo>
                  <a:pt x="10" y="549"/>
                  <a:pt x="0" y="579"/>
                  <a:pt x="0" y="609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34"/>
                  <a:pt x="63" y="797"/>
                  <a:pt x="141" y="797"/>
                </a:cubicBezTo>
                <a:cubicBezTo>
                  <a:pt x="141" y="797"/>
                  <a:pt x="141" y="797"/>
                  <a:pt x="141" y="797"/>
                </a:cubicBezTo>
                <a:cubicBezTo>
                  <a:pt x="141" y="1406"/>
                  <a:pt x="141" y="1406"/>
                  <a:pt x="141" y="1406"/>
                </a:cubicBezTo>
                <a:cubicBezTo>
                  <a:pt x="141" y="1458"/>
                  <a:pt x="183" y="1500"/>
                  <a:pt x="234" y="1500"/>
                </a:cubicBezTo>
                <a:cubicBezTo>
                  <a:pt x="1266" y="1500"/>
                  <a:pt x="1266" y="1500"/>
                  <a:pt x="1266" y="1500"/>
                </a:cubicBezTo>
                <a:cubicBezTo>
                  <a:pt x="1317" y="1500"/>
                  <a:pt x="1359" y="1458"/>
                  <a:pt x="1359" y="1406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437" y="797"/>
                  <a:pt x="1500" y="734"/>
                  <a:pt x="1500" y="656"/>
                </a:cubicBezTo>
                <a:cubicBezTo>
                  <a:pt x="1500" y="609"/>
                  <a:pt x="1500" y="609"/>
                  <a:pt x="1500" y="609"/>
                </a:cubicBezTo>
                <a:cubicBezTo>
                  <a:pt x="1500" y="579"/>
                  <a:pt x="1490" y="549"/>
                  <a:pt x="1472" y="525"/>
                </a:cubicBezTo>
                <a:close/>
                <a:moveTo>
                  <a:pt x="1219" y="94"/>
                </a:moveTo>
                <a:cubicBezTo>
                  <a:pt x="1219" y="281"/>
                  <a:pt x="1219" y="281"/>
                  <a:pt x="1219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94"/>
                  <a:pt x="281" y="94"/>
                  <a:pt x="281" y="94"/>
                </a:cubicBezTo>
                <a:lnTo>
                  <a:pt x="1219" y="94"/>
                </a:lnTo>
                <a:close/>
                <a:moveTo>
                  <a:pt x="478" y="703"/>
                </a:moveTo>
                <a:cubicBezTo>
                  <a:pt x="281" y="703"/>
                  <a:pt x="281" y="703"/>
                  <a:pt x="281" y="703"/>
                </a:cubicBezTo>
                <a:cubicBezTo>
                  <a:pt x="469" y="375"/>
                  <a:pt x="469" y="375"/>
                  <a:pt x="469" y="375"/>
                </a:cubicBezTo>
                <a:cubicBezTo>
                  <a:pt x="572" y="375"/>
                  <a:pt x="572" y="375"/>
                  <a:pt x="572" y="375"/>
                </a:cubicBezTo>
                <a:lnTo>
                  <a:pt x="478" y="703"/>
                </a:lnTo>
                <a:close/>
                <a:moveTo>
                  <a:pt x="620" y="375"/>
                </a:moveTo>
                <a:cubicBezTo>
                  <a:pt x="727" y="375"/>
                  <a:pt x="727" y="375"/>
                  <a:pt x="727" y="375"/>
                </a:cubicBezTo>
                <a:cubicBezTo>
                  <a:pt x="727" y="703"/>
                  <a:pt x="727" y="703"/>
                  <a:pt x="727" y="703"/>
                </a:cubicBezTo>
                <a:cubicBezTo>
                  <a:pt x="527" y="703"/>
                  <a:pt x="527" y="703"/>
                  <a:pt x="527" y="703"/>
                </a:cubicBezTo>
                <a:lnTo>
                  <a:pt x="620" y="375"/>
                </a:lnTo>
                <a:close/>
                <a:moveTo>
                  <a:pt x="773" y="375"/>
                </a:moveTo>
                <a:cubicBezTo>
                  <a:pt x="880" y="375"/>
                  <a:pt x="880" y="375"/>
                  <a:pt x="880" y="375"/>
                </a:cubicBezTo>
                <a:cubicBezTo>
                  <a:pt x="973" y="703"/>
                  <a:pt x="973" y="703"/>
                  <a:pt x="973" y="703"/>
                </a:cubicBezTo>
                <a:cubicBezTo>
                  <a:pt x="773" y="703"/>
                  <a:pt x="773" y="703"/>
                  <a:pt x="773" y="703"/>
                </a:cubicBezTo>
                <a:lnTo>
                  <a:pt x="773" y="375"/>
                </a:lnTo>
                <a:close/>
                <a:moveTo>
                  <a:pt x="928" y="375"/>
                </a:moveTo>
                <a:cubicBezTo>
                  <a:pt x="1031" y="375"/>
                  <a:pt x="1031" y="375"/>
                  <a:pt x="1031" y="375"/>
                </a:cubicBezTo>
                <a:cubicBezTo>
                  <a:pt x="1219" y="703"/>
                  <a:pt x="1219" y="703"/>
                  <a:pt x="1219" y="703"/>
                </a:cubicBezTo>
                <a:cubicBezTo>
                  <a:pt x="1022" y="703"/>
                  <a:pt x="1022" y="703"/>
                  <a:pt x="1022" y="703"/>
                </a:cubicBezTo>
                <a:lnTo>
                  <a:pt x="928" y="375"/>
                </a:lnTo>
                <a:close/>
                <a:moveTo>
                  <a:pt x="94" y="656"/>
                </a:moveTo>
                <a:cubicBezTo>
                  <a:pt x="94" y="609"/>
                  <a:pt x="94" y="609"/>
                  <a:pt x="94" y="609"/>
                </a:cubicBezTo>
                <a:cubicBezTo>
                  <a:pt x="94" y="599"/>
                  <a:pt x="97" y="589"/>
                  <a:pt x="103" y="581"/>
                </a:cubicBezTo>
                <a:cubicBezTo>
                  <a:pt x="244" y="394"/>
                  <a:pt x="244" y="394"/>
                  <a:pt x="244" y="394"/>
                </a:cubicBezTo>
                <a:cubicBezTo>
                  <a:pt x="253" y="382"/>
                  <a:pt x="266" y="375"/>
                  <a:pt x="281" y="375"/>
                </a:cubicBezTo>
                <a:cubicBezTo>
                  <a:pt x="415" y="375"/>
                  <a:pt x="415" y="375"/>
                  <a:pt x="415" y="375"/>
                </a:cubicBezTo>
                <a:cubicBezTo>
                  <a:pt x="227" y="703"/>
                  <a:pt x="227" y="703"/>
                  <a:pt x="227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15" y="703"/>
                  <a:pt x="94" y="682"/>
                  <a:pt x="94" y="656"/>
                </a:cubicBezTo>
                <a:close/>
                <a:moveTo>
                  <a:pt x="937" y="1406"/>
                </a:moveTo>
                <a:cubicBezTo>
                  <a:pt x="586" y="1406"/>
                  <a:pt x="586" y="1406"/>
                  <a:pt x="586" y="1406"/>
                </a:cubicBezTo>
                <a:cubicBezTo>
                  <a:pt x="586" y="938"/>
                  <a:pt x="586" y="938"/>
                  <a:pt x="586" y="938"/>
                </a:cubicBezTo>
                <a:cubicBezTo>
                  <a:pt x="937" y="938"/>
                  <a:pt x="937" y="938"/>
                  <a:pt x="937" y="938"/>
                </a:cubicBezTo>
                <a:lnTo>
                  <a:pt x="937" y="1406"/>
                </a:lnTo>
                <a:close/>
                <a:moveTo>
                  <a:pt x="1266" y="1406"/>
                </a:moveTo>
                <a:cubicBezTo>
                  <a:pt x="984" y="1406"/>
                  <a:pt x="984" y="1406"/>
                  <a:pt x="984" y="1406"/>
                </a:cubicBezTo>
                <a:cubicBezTo>
                  <a:pt x="984" y="938"/>
                  <a:pt x="984" y="938"/>
                  <a:pt x="984" y="938"/>
                </a:cubicBezTo>
                <a:cubicBezTo>
                  <a:pt x="984" y="912"/>
                  <a:pt x="963" y="891"/>
                  <a:pt x="937" y="891"/>
                </a:cubicBezTo>
                <a:cubicBezTo>
                  <a:pt x="586" y="891"/>
                  <a:pt x="586" y="891"/>
                  <a:pt x="586" y="891"/>
                </a:cubicBezTo>
                <a:cubicBezTo>
                  <a:pt x="560" y="891"/>
                  <a:pt x="539" y="912"/>
                  <a:pt x="539" y="938"/>
                </a:cubicBezTo>
                <a:cubicBezTo>
                  <a:pt x="539" y="1406"/>
                  <a:pt x="539" y="1406"/>
                  <a:pt x="539" y="1406"/>
                </a:cubicBezTo>
                <a:cubicBezTo>
                  <a:pt x="234" y="1406"/>
                  <a:pt x="234" y="1406"/>
                  <a:pt x="234" y="1406"/>
                </a:cubicBezTo>
                <a:cubicBezTo>
                  <a:pt x="234" y="797"/>
                  <a:pt x="234" y="797"/>
                  <a:pt x="234" y="797"/>
                </a:cubicBezTo>
                <a:cubicBezTo>
                  <a:pt x="1266" y="797"/>
                  <a:pt x="1266" y="797"/>
                  <a:pt x="1266" y="797"/>
                </a:cubicBezTo>
                <a:lnTo>
                  <a:pt x="1266" y="1406"/>
                </a:lnTo>
                <a:close/>
                <a:moveTo>
                  <a:pt x="1406" y="656"/>
                </a:moveTo>
                <a:cubicBezTo>
                  <a:pt x="1406" y="682"/>
                  <a:pt x="1385" y="703"/>
                  <a:pt x="1359" y="703"/>
                </a:cubicBezTo>
                <a:cubicBezTo>
                  <a:pt x="1273" y="703"/>
                  <a:pt x="1273" y="703"/>
                  <a:pt x="1273" y="703"/>
                </a:cubicBezTo>
                <a:cubicBezTo>
                  <a:pt x="1085" y="375"/>
                  <a:pt x="1085" y="375"/>
                  <a:pt x="1085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34" y="375"/>
                  <a:pt x="1247" y="382"/>
                  <a:pt x="1256" y="394"/>
                </a:cubicBezTo>
                <a:cubicBezTo>
                  <a:pt x="1397" y="581"/>
                  <a:pt x="1397" y="581"/>
                  <a:pt x="1397" y="581"/>
                </a:cubicBezTo>
                <a:cubicBezTo>
                  <a:pt x="1403" y="589"/>
                  <a:pt x="1406" y="599"/>
                  <a:pt x="1406" y="609"/>
                </a:cubicBezTo>
                <a:lnTo>
                  <a:pt x="1406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0" name="Group 49"/>
          <p:cNvGrpSpPr/>
          <p:nvPr/>
        </p:nvGrpSpPr>
        <p:grpSpPr>
          <a:xfrm>
            <a:off x="7030857" y="5316772"/>
            <a:ext cx="332709" cy="332442"/>
            <a:chOff x="6350" y="4763"/>
            <a:chExt cx="1978025" cy="1976437"/>
          </a:xfrm>
          <a:solidFill>
            <a:schemeClr val="bg1"/>
          </a:solidFill>
        </p:grpSpPr>
        <p:sp>
          <p:nvSpPr>
            <p:cNvPr id="40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51" name="Imagem 50">
            <a:extLst>
              <a:ext uri="{FF2B5EF4-FFF2-40B4-BE49-F238E27FC236}">
                <a16:creationId xmlns:a16="http://schemas.microsoft.com/office/drawing/2014/main" id="{EC2F640F-DE50-4C84-AE9F-21C914C4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59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25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5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68" grpId="0"/>
      <p:bldP spid="69" grpId="0"/>
      <p:bldP spid="70" grpId="0" animBg="1"/>
      <p:bldP spid="72" grpId="0" animBg="1"/>
      <p:bldP spid="79" grpId="0" animBg="1"/>
      <p:bldP spid="81" grpId="0" animBg="1"/>
      <p:bldP spid="82" grpId="0"/>
      <p:bldP spid="83" grpId="0"/>
      <p:bldP spid="6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63698" y="2357159"/>
            <a:ext cx="30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ESCLAREÇA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“O futuro dos seres humanos depende da educação. Toda tecnologia e sua adaptação trabalhada hoje forma uma série de caminhos para o ser de amanhã percorrer.”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4185575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0">
            <a:extLst>
              <a:ext uri="{FF2B5EF4-FFF2-40B4-BE49-F238E27FC236}">
                <a16:creationId xmlns:a16="http://schemas.microsoft.com/office/drawing/2014/main" id="{4407CA6A-FF56-48F0-8FEF-F0F5F424B47D}"/>
              </a:ext>
            </a:extLst>
          </p:cNvPr>
          <p:cNvSpPr/>
          <p:nvPr/>
        </p:nvSpPr>
        <p:spPr>
          <a:xfrm>
            <a:off x="8032622" y="4016298"/>
            <a:ext cx="203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Leonardo Tomé  </a:t>
            </a:r>
            <a:endParaRPr lang="id-ID" sz="16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8874AB9-8DA4-4085-A893-52792939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9573"/>
      </p:ext>
    </p:extLst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-561"/>
            <a:ext cx="12192000" cy="68585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953946" y="2661894"/>
            <a:ext cx="10284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2"/>
                </a:solidFill>
                <a:latin typeface="+mj-lt"/>
              </a:rPr>
              <a:t>Esclareça</a:t>
            </a:r>
            <a:endParaRPr lang="pt-B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+mj-lt"/>
              </a:rPr>
              <a:t>Você sem Dúvidas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258324" y="3905232"/>
            <a:ext cx="3675365" cy="994516"/>
            <a:chOff x="4258323" y="4527061"/>
            <a:chExt cx="3675365" cy="994516"/>
          </a:xfrm>
        </p:grpSpPr>
        <p:sp>
          <p:nvSpPr>
            <p:cNvPr id="4" name="TextBox 3"/>
            <p:cNvSpPr txBox="1"/>
            <p:nvPr/>
          </p:nvSpPr>
          <p:spPr>
            <a:xfrm>
              <a:off x="5140291" y="4527061"/>
              <a:ext cx="1911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2"/>
                  </a:solidFill>
                </a:rPr>
                <a:t>Nossas Redes</a:t>
              </a:r>
              <a:endParaRPr lang="id-ID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58323" y="4906024"/>
              <a:ext cx="3675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>
                  <a:solidFill>
                    <a:schemeClr val="bg1"/>
                  </a:solidFill>
                </a:rPr>
                <a:t>Nos acompanhe e fiquem ligados nas novidades</a:t>
              </a:r>
              <a:endParaRPr lang="id-ID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405243" y="5213800"/>
              <a:ext cx="1494348" cy="307777"/>
              <a:chOff x="1053539" y="4652902"/>
              <a:chExt cx="1494348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54584" y="4652902"/>
                <a:ext cx="1293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400" dirty="0">
                    <a:solidFill>
                      <a:schemeClr val="bg1"/>
                    </a:solidFill>
                  </a:rPr>
                  <a:t>@</a:t>
                </a:r>
                <a:r>
                  <a:rPr lang="pt-BR" sz="1400" dirty="0">
                    <a:solidFill>
                      <a:schemeClr val="bg1"/>
                    </a:solidFill>
                  </a:rPr>
                  <a:t>Esclarecaapp</a:t>
                </a:r>
                <a:endParaRPr lang="id-ID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053539" y="4714771"/>
                <a:ext cx="225850" cy="183536"/>
              </a:xfrm>
              <a:custGeom>
                <a:avLst/>
                <a:gdLst>
                  <a:gd name="T0" fmla="*/ 368 w 368"/>
                  <a:gd name="T1" fmla="*/ 36 h 299"/>
                  <a:gd name="T2" fmla="*/ 324 w 368"/>
                  <a:gd name="T3" fmla="*/ 48 h 299"/>
                  <a:gd name="T4" fmla="*/ 358 w 368"/>
                  <a:gd name="T5" fmla="*/ 6 h 299"/>
                  <a:gd name="T6" fmla="*/ 310 w 368"/>
                  <a:gd name="T7" fmla="*/ 24 h 299"/>
                  <a:gd name="T8" fmla="*/ 255 w 368"/>
                  <a:gd name="T9" fmla="*/ 0 h 299"/>
                  <a:gd name="T10" fmla="*/ 179 w 368"/>
                  <a:gd name="T11" fmla="*/ 76 h 299"/>
                  <a:gd name="T12" fmla="*/ 181 w 368"/>
                  <a:gd name="T13" fmla="*/ 93 h 299"/>
                  <a:gd name="T14" fmla="*/ 25 w 368"/>
                  <a:gd name="T15" fmla="*/ 14 h 299"/>
                  <a:gd name="T16" fmla="*/ 15 w 368"/>
                  <a:gd name="T17" fmla="*/ 52 h 299"/>
                  <a:gd name="T18" fmla="*/ 49 w 368"/>
                  <a:gd name="T19" fmla="*/ 115 h 299"/>
                  <a:gd name="T20" fmla="*/ 15 w 368"/>
                  <a:gd name="T21" fmla="*/ 106 h 299"/>
                  <a:gd name="T22" fmla="*/ 14 w 368"/>
                  <a:gd name="T23" fmla="*/ 106 h 299"/>
                  <a:gd name="T24" fmla="*/ 75 w 368"/>
                  <a:gd name="T25" fmla="*/ 181 h 299"/>
                  <a:gd name="T26" fmla="*/ 55 w 368"/>
                  <a:gd name="T27" fmla="*/ 183 h 299"/>
                  <a:gd name="T28" fmla="*/ 41 w 368"/>
                  <a:gd name="T29" fmla="*/ 182 h 299"/>
                  <a:gd name="T30" fmla="*/ 111 w 368"/>
                  <a:gd name="T31" fmla="*/ 234 h 299"/>
                  <a:gd name="T32" fmla="*/ 18 w 368"/>
                  <a:gd name="T33" fmla="*/ 267 h 299"/>
                  <a:gd name="T34" fmla="*/ 0 w 368"/>
                  <a:gd name="T35" fmla="*/ 265 h 299"/>
                  <a:gd name="T36" fmla="*/ 115 w 368"/>
                  <a:gd name="T37" fmla="*/ 299 h 299"/>
                  <a:gd name="T38" fmla="*/ 330 w 368"/>
                  <a:gd name="T39" fmla="*/ 85 h 299"/>
                  <a:gd name="T40" fmla="*/ 330 w 368"/>
                  <a:gd name="T41" fmla="*/ 75 h 299"/>
                  <a:gd name="T42" fmla="*/ 368 w 368"/>
                  <a:gd name="T43" fmla="*/ 36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8" h="299">
                    <a:moveTo>
                      <a:pt x="368" y="36"/>
                    </a:moveTo>
                    <a:cubicBezTo>
                      <a:pt x="354" y="42"/>
                      <a:pt x="340" y="46"/>
                      <a:pt x="324" y="48"/>
                    </a:cubicBezTo>
                    <a:cubicBezTo>
                      <a:pt x="340" y="38"/>
                      <a:pt x="352" y="24"/>
                      <a:pt x="358" y="6"/>
                    </a:cubicBezTo>
                    <a:cubicBezTo>
                      <a:pt x="343" y="15"/>
                      <a:pt x="327" y="21"/>
                      <a:pt x="310" y="24"/>
                    </a:cubicBezTo>
                    <a:cubicBezTo>
                      <a:pt x="296" y="10"/>
                      <a:pt x="276" y="0"/>
                      <a:pt x="255" y="0"/>
                    </a:cubicBezTo>
                    <a:cubicBezTo>
                      <a:pt x="213" y="0"/>
                      <a:pt x="179" y="34"/>
                      <a:pt x="179" y="76"/>
                    </a:cubicBezTo>
                    <a:cubicBezTo>
                      <a:pt x="179" y="82"/>
                      <a:pt x="180" y="88"/>
                      <a:pt x="181" y="93"/>
                    </a:cubicBezTo>
                    <a:cubicBezTo>
                      <a:pt x="118" y="90"/>
                      <a:pt x="63" y="60"/>
                      <a:pt x="25" y="14"/>
                    </a:cubicBezTo>
                    <a:cubicBezTo>
                      <a:pt x="19" y="25"/>
                      <a:pt x="15" y="38"/>
                      <a:pt x="15" y="52"/>
                    </a:cubicBezTo>
                    <a:cubicBezTo>
                      <a:pt x="15" y="78"/>
                      <a:pt x="28" y="101"/>
                      <a:pt x="49" y="115"/>
                    </a:cubicBezTo>
                    <a:cubicBezTo>
                      <a:pt x="36" y="115"/>
                      <a:pt x="25" y="111"/>
                      <a:pt x="15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43"/>
                      <a:pt x="41" y="174"/>
                      <a:pt x="75" y="181"/>
                    </a:cubicBezTo>
                    <a:cubicBezTo>
                      <a:pt x="69" y="182"/>
                      <a:pt x="62" y="183"/>
                      <a:pt x="55" y="183"/>
                    </a:cubicBezTo>
                    <a:cubicBezTo>
                      <a:pt x="50" y="183"/>
                      <a:pt x="46" y="183"/>
                      <a:pt x="41" y="182"/>
                    </a:cubicBezTo>
                    <a:cubicBezTo>
                      <a:pt x="51" y="212"/>
                      <a:pt x="78" y="234"/>
                      <a:pt x="111" y="234"/>
                    </a:cubicBezTo>
                    <a:cubicBezTo>
                      <a:pt x="86" y="254"/>
                      <a:pt x="53" y="267"/>
                      <a:pt x="18" y="267"/>
                    </a:cubicBezTo>
                    <a:cubicBezTo>
                      <a:pt x="12" y="267"/>
                      <a:pt x="6" y="266"/>
                      <a:pt x="0" y="265"/>
                    </a:cubicBezTo>
                    <a:cubicBezTo>
                      <a:pt x="33" y="287"/>
                      <a:pt x="73" y="299"/>
                      <a:pt x="115" y="299"/>
                    </a:cubicBezTo>
                    <a:cubicBezTo>
                      <a:pt x="254" y="299"/>
                      <a:pt x="330" y="184"/>
                      <a:pt x="330" y="85"/>
                    </a:cubicBezTo>
                    <a:cubicBezTo>
                      <a:pt x="330" y="81"/>
                      <a:pt x="330" y="78"/>
                      <a:pt x="330" y="75"/>
                    </a:cubicBezTo>
                    <a:cubicBezTo>
                      <a:pt x="345" y="64"/>
                      <a:pt x="358" y="51"/>
                      <a:pt x="368" y="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5121213" y="2295253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Bem-Vindos</a:t>
            </a:r>
            <a:endParaRPr lang="id-ID" sz="28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5074636" y="3798722"/>
            <a:ext cx="2042729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e instagram">
            <a:extLst>
              <a:ext uri="{FF2B5EF4-FFF2-40B4-BE49-F238E27FC236}">
                <a16:creationId xmlns:a16="http://schemas.microsoft.com/office/drawing/2014/main" id="{28E1B7CA-280A-414E-836B-57E6F25F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44" y="4981341"/>
            <a:ext cx="225850" cy="2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6">
            <a:extLst>
              <a:ext uri="{FF2B5EF4-FFF2-40B4-BE49-F238E27FC236}">
                <a16:creationId xmlns:a16="http://schemas.microsoft.com/office/drawing/2014/main" id="{A13BB536-EF36-4643-BBCD-A7FD25F19FB8}"/>
              </a:ext>
            </a:extLst>
          </p:cNvPr>
          <p:cNvSpPr txBox="1"/>
          <p:nvPr/>
        </p:nvSpPr>
        <p:spPr>
          <a:xfrm>
            <a:off x="5604775" y="4912697"/>
            <a:ext cx="1293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</a:rPr>
              <a:t>@</a:t>
            </a:r>
            <a:r>
              <a:rPr lang="pt-BR" sz="1400" dirty="0">
                <a:solidFill>
                  <a:schemeClr val="bg1"/>
                </a:solidFill>
              </a:rPr>
              <a:t>Esclarecaapp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40A53F7F-3969-4C8C-990E-26DF074C2287}"/>
              </a:ext>
            </a:extLst>
          </p:cNvPr>
          <p:cNvSpPr txBox="1"/>
          <p:nvPr/>
        </p:nvSpPr>
        <p:spPr>
          <a:xfrm>
            <a:off x="5604775" y="5251591"/>
            <a:ext cx="20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appesclareca@gmail.com</a:t>
            </a:r>
            <a:endParaRPr lang="id-ID" sz="1400" dirty="0">
              <a:solidFill>
                <a:schemeClr val="bg1"/>
              </a:solidFill>
            </a:endParaRPr>
          </a:p>
        </p:txBody>
      </p:sp>
      <p:pic>
        <p:nvPicPr>
          <p:cNvPr id="7" name="Picture 2" descr="Gmail Logo Icon of Glyph style - Available in SVG, PNG, EPS, AI ...">
            <a:extLst>
              <a:ext uri="{FF2B5EF4-FFF2-40B4-BE49-F238E27FC236}">
                <a16:creationId xmlns:a16="http://schemas.microsoft.com/office/drawing/2014/main" id="{C95CD96F-1108-4D8E-B1CA-F2856DF3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86" y="5295795"/>
            <a:ext cx="247608" cy="2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07E2958-DFD9-4587-9BFE-BE2C66D113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51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0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906" y="1417488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305" y="680759"/>
            <a:ext cx="3581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Nossa Equipe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36725" y="4388750"/>
            <a:ext cx="2521690" cy="1233560"/>
            <a:chOff x="1036725" y="4388750"/>
            <a:chExt cx="2521690" cy="1233560"/>
          </a:xfrm>
        </p:grpSpPr>
        <p:sp>
          <p:nvSpPr>
            <p:cNvPr id="20" name="TextBox 19"/>
            <p:cNvSpPr txBox="1"/>
            <p:nvPr/>
          </p:nvSpPr>
          <p:spPr>
            <a:xfrm>
              <a:off x="1257868" y="4388750"/>
              <a:ext cx="2079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Reidner Rocha Ferreira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36725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Responsável pela documentação, UX, apresentação e desenvolvimento.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2171056" y="5368987"/>
              <a:ext cx="253028" cy="253323"/>
            </a:xfrm>
            <a:custGeom>
              <a:avLst/>
              <a:gdLst>
                <a:gd name="T0" fmla="*/ 333 w 360"/>
                <a:gd name="T1" fmla="*/ 0 h 360"/>
                <a:gd name="T2" fmla="*/ 26 w 360"/>
                <a:gd name="T3" fmla="*/ 0 h 360"/>
                <a:gd name="T4" fmla="*/ 0 w 360"/>
                <a:gd name="T5" fmla="*/ 25 h 360"/>
                <a:gd name="T6" fmla="*/ 0 w 360"/>
                <a:gd name="T7" fmla="*/ 334 h 360"/>
                <a:gd name="T8" fmla="*/ 26 w 360"/>
                <a:gd name="T9" fmla="*/ 360 h 360"/>
                <a:gd name="T10" fmla="*/ 333 w 360"/>
                <a:gd name="T11" fmla="*/ 360 h 360"/>
                <a:gd name="T12" fmla="*/ 360 w 360"/>
                <a:gd name="T13" fmla="*/ 334 h 360"/>
                <a:gd name="T14" fmla="*/ 360 w 360"/>
                <a:gd name="T15" fmla="*/ 25 h 360"/>
                <a:gd name="T16" fmla="*/ 333 w 360"/>
                <a:gd name="T17" fmla="*/ 0 h 360"/>
                <a:gd name="T18" fmla="*/ 109 w 360"/>
                <a:gd name="T19" fmla="*/ 301 h 360"/>
                <a:gd name="T20" fmla="*/ 54 w 360"/>
                <a:gd name="T21" fmla="*/ 301 h 360"/>
                <a:gd name="T22" fmla="*/ 54 w 360"/>
                <a:gd name="T23" fmla="*/ 138 h 360"/>
                <a:gd name="T24" fmla="*/ 109 w 360"/>
                <a:gd name="T25" fmla="*/ 138 h 360"/>
                <a:gd name="T26" fmla="*/ 109 w 360"/>
                <a:gd name="T27" fmla="*/ 301 h 360"/>
                <a:gd name="T28" fmla="*/ 82 w 360"/>
                <a:gd name="T29" fmla="*/ 116 h 360"/>
                <a:gd name="T30" fmla="*/ 81 w 360"/>
                <a:gd name="T31" fmla="*/ 116 h 360"/>
                <a:gd name="T32" fmla="*/ 51 w 360"/>
                <a:gd name="T33" fmla="*/ 88 h 360"/>
                <a:gd name="T34" fmla="*/ 82 w 360"/>
                <a:gd name="T35" fmla="*/ 60 h 360"/>
                <a:gd name="T36" fmla="*/ 112 w 360"/>
                <a:gd name="T37" fmla="*/ 88 h 360"/>
                <a:gd name="T38" fmla="*/ 82 w 360"/>
                <a:gd name="T39" fmla="*/ 116 h 360"/>
                <a:gd name="T40" fmla="*/ 305 w 360"/>
                <a:gd name="T41" fmla="*/ 301 h 360"/>
                <a:gd name="T42" fmla="*/ 251 w 360"/>
                <a:gd name="T43" fmla="*/ 301 h 360"/>
                <a:gd name="T44" fmla="*/ 251 w 360"/>
                <a:gd name="T45" fmla="*/ 214 h 360"/>
                <a:gd name="T46" fmla="*/ 223 w 360"/>
                <a:gd name="T47" fmla="*/ 177 h 360"/>
                <a:gd name="T48" fmla="*/ 195 w 360"/>
                <a:gd name="T49" fmla="*/ 197 h 360"/>
                <a:gd name="T50" fmla="*/ 193 w 360"/>
                <a:gd name="T51" fmla="*/ 210 h 360"/>
                <a:gd name="T52" fmla="*/ 193 w 360"/>
                <a:gd name="T53" fmla="*/ 301 h 360"/>
                <a:gd name="T54" fmla="*/ 139 w 360"/>
                <a:gd name="T55" fmla="*/ 301 h 360"/>
                <a:gd name="T56" fmla="*/ 139 w 360"/>
                <a:gd name="T57" fmla="*/ 138 h 360"/>
                <a:gd name="T58" fmla="*/ 193 w 360"/>
                <a:gd name="T59" fmla="*/ 138 h 360"/>
                <a:gd name="T60" fmla="*/ 193 w 360"/>
                <a:gd name="T61" fmla="*/ 161 h 360"/>
                <a:gd name="T62" fmla="*/ 242 w 360"/>
                <a:gd name="T63" fmla="*/ 135 h 360"/>
                <a:gd name="T64" fmla="*/ 305 w 360"/>
                <a:gd name="T65" fmla="*/ 208 h 360"/>
                <a:gd name="T66" fmla="*/ 305 w 360"/>
                <a:gd name="T67" fmla="*/ 301 h 360"/>
                <a:gd name="T68" fmla="*/ 193 w 360"/>
                <a:gd name="T69" fmla="*/ 162 h 360"/>
                <a:gd name="T70" fmla="*/ 193 w 360"/>
                <a:gd name="T71" fmla="*/ 161 h 360"/>
                <a:gd name="T72" fmla="*/ 193 w 360"/>
                <a:gd name="T73" fmla="*/ 1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360">
                  <a:moveTo>
                    <a:pt x="33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48"/>
                    <a:pt x="12" y="360"/>
                    <a:pt x="26" y="360"/>
                  </a:cubicBezTo>
                  <a:cubicBezTo>
                    <a:pt x="333" y="360"/>
                    <a:pt x="333" y="360"/>
                    <a:pt x="333" y="360"/>
                  </a:cubicBezTo>
                  <a:cubicBezTo>
                    <a:pt x="348" y="360"/>
                    <a:pt x="360" y="348"/>
                    <a:pt x="360" y="334"/>
                  </a:cubicBezTo>
                  <a:cubicBezTo>
                    <a:pt x="360" y="25"/>
                    <a:pt x="360" y="25"/>
                    <a:pt x="360" y="25"/>
                  </a:cubicBezTo>
                  <a:cubicBezTo>
                    <a:pt x="360" y="11"/>
                    <a:pt x="348" y="0"/>
                    <a:pt x="333" y="0"/>
                  </a:cubicBezTo>
                  <a:close/>
                  <a:moveTo>
                    <a:pt x="109" y="301"/>
                  </a:moveTo>
                  <a:cubicBezTo>
                    <a:pt x="54" y="301"/>
                    <a:pt x="54" y="301"/>
                    <a:pt x="54" y="301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109" y="138"/>
                    <a:pt x="109" y="138"/>
                    <a:pt x="109" y="138"/>
                  </a:cubicBezTo>
                  <a:lnTo>
                    <a:pt x="109" y="301"/>
                  </a:lnTo>
                  <a:close/>
                  <a:moveTo>
                    <a:pt x="82" y="116"/>
                  </a:moveTo>
                  <a:cubicBezTo>
                    <a:pt x="81" y="116"/>
                    <a:pt x="81" y="116"/>
                    <a:pt x="81" y="116"/>
                  </a:cubicBezTo>
                  <a:cubicBezTo>
                    <a:pt x="63" y="116"/>
                    <a:pt x="51" y="104"/>
                    <a:pt x="51" y="88"/>
                  </a:cubicBezTo>
                  <a:cubicBezTo>
                    <a:pt x="51" y="72"/>
                    <a:pt x="63" y="60"/>
                    <a:pt x="82" y="60"/>
                  </a:cubicBezTo>
                  <a:cubicBezTo>
                    <a:pt x="101" y="60"/>
                    <a:pt x="112" y="72"/>
                    <a:pt x="112" y="88"/>
                  </a:cubicBezTo>
                  <a:cubicBezTo>
                    <a:pt x="112" y="104"/>
                    <a:pt x="101" y="116"/>
                    <a:pt x="82" y="116"/>
                  </a:cubicBezTo>
                  <a:close/>
                  <a:moveTo>
                    <a:pt x="305" y="301"/>
                  </a:moveTo>
                  <a:cubicBezTo>
                    <a:pt x="251" y="301"/>
                    <a:pt x="251" y="301"/>
                    <a:pt x="251" y="301"/>
                  </a:cubicBezTo>
                  <a:cubicBezTo>
                    <a:pt x="251" y="214"/>
                    <a:pt x="251" y="214"/>
                    <a:pt x="251" y="214"/>
                  </a:cubicBezTo>
                  <a:cubicBezTo>
                    <a:pt x="251" y="192"/>
                    <a:pt x="243" y="177"/>
                    <a:pt x="223" y="177"/>
                  </a:cubicBezTo>
                  <a:cubicBezTo>
                    <a:pt x="208" y="177"/>
                    <a:pt x="199" y="187"/>
                    <a:pt x="195" y="197"/>
                  </a:cubicBezTo>
                  <a:cubicBezTo>
                    <a:pt x="194" y="200"/>
                    <a:pt x="193" y="205"/>
                    <a:pt x="193" y="210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39" y="301"/>
                    <a:pt x="139" y="301"/>
                    <a:pt x="139" y="301"/>
                  </a:cubicBezTo>
                  <a:cubicBezTo>
                    <a:pt x="139" y="301"/>
                    <a:pt x="140" y="154"/>
                    <a:pt x="139" y="138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201" y="150"/>
                    <a:pt x="213" y="135"/>
                    <a:pt x="242" y="135"/>
                  </a:cubicBezTo>
                  <a:cubicBezTo>
                    <a:pt x="278" y="135"/>
                    <a:pt x="305" y="158"/>
                    <a:pt x="305" y="208"/>
                  </a:cubicBezTo>
                  <a:lnTo>
                    <a:pt x="305" y="301"/>
                  </a:lnTo>
                  <a:close/>
                  <a:moveTo>
                    <a:pt x="193" y="162"/>
                  </a:moveTo>
                  <a:cubicBezTo>
                    <a:pt x="193" y="162"/>
                    <a:pt x="193" y="162"/>
                    <a:pt x="193" y="161"/>
                  </a:cubicBezTo>
                  <a:cubicBezTo>
                    <a:pt x="193" y="162"/>
                    <a:pt x="193" y="162"/>
                    <a:pt x="193" y="1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98390" y="4388750"/>
            <a:ext cx="2521690" cy="839249"/>
            <a:chOff x="6098390" y="4388750"/>
            <a:chExt cx="2521690" cy="839249"/>
          </a:xfrm>
        </p:grpSpPr>
        <p:sp>
          <p:nvSpPr>
            <p:cNvPr id="25" name="TextBox 24"/>
            <p:cNvSpPr txBox="1"/>
            <p:nvPr/>
          </p:nvSpPr>
          <p:spPr>
            <a:xfrm>
              <a:off x="6213733" y="4388750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Gabriel Lourenço Oliveira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8390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Responsável pelo desenvolvimento front-end e UI.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20080" y="4388750"/>
            <a:ext cx="2521690" cy="839249"/>
            <a:chOff x="8620080" y="4388750"/>
            <a:chExt cx="2521690" cy="839249"/>
          </a:xfrm>
        </p:grpSpPr>
        <p:sp>
          <p:nvSpPr>
            <p:cNvPr id="29" name="TextBox 28"/>
            <p:cNvSpPr txBox="1"/>
            <p:nvPr/>
          </p:nvSpPr>
          <p:spPr>
            <a:xfrm>
              <a:off x="8896524" y="4388750"/>
              <a:ext cx="1968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Thajinara Kemy Ueda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20080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Orientadora do Projeto de Conclusão do Curso.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58415" y="4388750"/>
            <a:ext cx="2521690" cy="839249"/>
            <a:chOff x="3558415" y="4388750"/>
            <a:chExt cx="2521690" cy="839249"/>
          </a:xfrm>
        </p:grpSpPr>
        <p:sp>
          <p:nvSpPr>
            <p:cNvPr id="32" name="TextBox 31"/>
            <p:cNvSpPr txBox="1"/>
            <p:nvPr/>
          </p:nvSpPr>
          <p:spPr>
            <a:xfrm>
              <a:off x="3857304" y="4388750"/>
              <a:ext cx="1923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Gabriel José Guedes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8415" y="4766334"/>
              <a:ext cx="25216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65000"/>
                    </a:schemeClr>
                  </a:solidFill>
                </a:rPr>
                <a:t>Responsável pelo desenvolvimento back-end e front-end.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915748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42132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986279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12663" y="42488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4ABD266F-18D1-4C72-82F1-481E7DF773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452B681A-50A3-4D12-BEFE-BBBE4BF863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BA3A9C93-0D5B-4A64-96DC-A6F2BC3295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FBC05AC9-873F-4F2E-BAFE-D2587CC3A6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Freeform 9">
            <a:hlinkClick r:id="rId7"/>
            <a:extLst>
              <a:ext uri="{FF2B5EF4-FFF2-40B4-BE49-F238E27FC236}">
                <a16:creationId xmlns:a16="http://schemas.microsoft.com/office/drawing/2014/main" id="{4438A4BB-F4D4-443E-9DBB-1175FF7BA351}"/>
              </a:ext>
            </a:extLst>
          </p:cNvPr>
          <p:cNvSpPr>
            <a:spLocks noEditPoints="1"/>
          </p:cNvSpPr>
          <p:nvPr/>
        </p:nvSpPr>
        <p:spPr bwMode="auto">
          <a:xfrm>
            <a:off x="9879398" y="5369996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8" name="Freeform 9">
            <a:hlinkClick r:id="rId8"/>
            <a:extLst>
              <a:ext uri="{FF2B5EF4-FFF2-40B4-BE49-F238E27FC236}">
                <a16:creationId xmlns:a16="http://schemas.microsoft.com/office/drawing/2014/main" id="{029FE7B4-AA33-436F-B533-EFBCEF8BA1D6}"/>
              </a:ext>
            </a:extLst>
          </p:cNvPr>
          <p:cNvSpPr>
            <a:spLocks noEditPoints="1"/>
          </p:cNvSpPr>
          <p:nvPr/>
        </p:nvSpPr>
        <p:spPr bwMode="auto">
          <a:xfrm>
            <a:off x="7287955" y="5368986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3" name="Freeform 9">
            <a:hlinkClick r:id="rId9"/>
            <a:extLst>
              <a:ext uri="{FF2B5EF4-FFF2-40B4-BE49-F238E27FC236}">
                <a16:creationId xmlns:a16="http://schemas.microsoft.com/office/drawing/2014/main" id="{BF10B96A-1293-4C8D-B1D7-298C46AB8980}"/>
              </a:ext>
            </a:extLst>
          </p:cNvPr>
          <p:cNvSpPr>
            <a:spLocks noEditPoints="1"/>
          </p:cNvSpPr>
          <p:nvPr/>
        </p:nvSpPr>
        <p:spPr bwMode="auto">
          <a:xfrm>
            <a:off x="4696513" y="5368986"/>
            <a:ext cx="253028" cy="253323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D78EF43-B5EC-4D0A-AC02-96D2C30853F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9617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7" grpId="0" animBg="1"/>
      <p:bldP spid="38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04345" y="1671893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+mj-lt"/>
              </a:rPr>
              <a:t>Qual a chave do sucesso?</a:t>
            </a:r>
            <a:endParaRPr lang="id-ID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2712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Introdução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4345" y="2105561"/>
            <a:ext cx="56432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Digitalização + Educação.</a:t>
            </a:r>
            <a:r>
              <a:rPr lang="id-ID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Praticidade, eficiência, rapidez, colaborativo e fácil.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Escalabilidade</a:t>
            </a:r>
          </a:p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Gamificação dos processos</a:t>
            </a:r>
          </a:p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Acessibilidade prática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F630AB57-2799-483E-91FB-93BCCE5377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742032" y="5531968"/>
            <a:ext cx="1449968" cy="1326032"/>
          </a:xfrm>
          <a:prstGeom prst="rect">
            <a:avLst/>
          </a:prstGeom>
        </p:spPr>
      </p:pic>
      <p:grpSp>
        <p:nvGrpSpPr>
          <p:cNvPr id="27" name="Group 45">
            <a:extLst>
              <a:ext uri="{FF2B5EF4-FFF2-40B4-BE49-F238E27FC236}">
                <a16:creationId xmlns:a16="http://schemas.microsoft.com/office/drawing/2014/main" id="{97C0A9FC-95C2-431A-80CB-890C93D686CD}"/>
              </a:ext>
            </a:extLst>
          </p:cNvPr>
          <p:cNvGrpSpPr/>
          <p:nvPr/>
        </p:nvGrpSpPr>
        <p:grpSpPr>
          <a:xfrm>
            <a:off x="4539388" y="5547414"/>
            <a:ext cx="1081226" cy="820135"/>
            <a:chOff x="-84138" y="4763"/>
            <a:chExt cx="7424738" cy="5670550"/>
          </a:xfrm>
          <a:solidFill>
            <a:schemeClr val="bg1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7F4B1C0-2864-4772-A874-4F7CD66B3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0CD7710-52F4-44BA-89B3-7C4889BB7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A62C69AE-DDBD-4FDA-9B2C-7BF645404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AC6B0FA-5024-439D-896B-718E5C862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B7E6D037-CFB5-4F24-96B9-6A3D8A870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46505595-8F1D-43FD-902F-4F278AB2E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C5C4BCF6-6EBA-4178-B564-6D167843C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026" name="Picture 2" descr="Livro e computador no fundo branco | Vetor Grátis">
            <a:extLst>
              <a:ext uri="{FF2B5EF4-FFF2-40B4-BE49-F238E27FC236}">
                <a16:creationId xmlns:a16="http://schemas.microsoft.com/office/drawing/2014/main" id="{37BCE332-0401-4A9E-9412-F21571673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t="17929" r="17740" b="18873"/>
          <a:stretch/>
        </p:blipFill>
        <p:spPr bwMode="auto">
          <a:xfrm>
            <a:off x="7669084" y="1075227"/>
            <a:ext cx="2949831" cy="28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5478" y="1417488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Esclareça – Você sem Dúvidas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3000" y="680759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Problema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1292880" y="2430769"/>
            <a:ext cx="1521933" cy="15219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/>
          <p:cNvGrpSpPr/>
          <p:nvPr/>
        </p:nvGrpSpPr>
        <p:grpSpPr>
          <a:xfrm>
            <a:off x="1119258" y="2257147"/>
            <a:ext cx="1868076" cy="1868076"/>
            <a:chOff x="1119258" y="2257147"/>
            <a:chExt cx="1868076" cy="1868076"/>
          </a:xfrm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BF392B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BF392B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3973859" y="2430769"/>
            <a:ext cx="1521933" cy="1521933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grpSp>
        <p:nvGrpSpPr>
          <p:cNvPr id="87" name="Group 86"/>
          <p:cNvGrpSpPr/>
          <p:nvPr/>
        </p:nvGrpSpPr>
        <p:grpSpPr>
          <a:xfrm>
            <a:off x="3800237" y="2257147"/>
            <a:ext cx="1868076" cy="1868076"/>
            <a:chOff x="3800237" y="2257147"/>
            <a:chExt cx="1868076" cy="1868076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5176020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4756252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5477110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5477110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5176020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4756252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4287036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3937595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3800237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800237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3937595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4287036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F39C12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0" name="Oval 5"/>
          <p:cNvSpPr>
            <a:spLocks noChangeArrowheads="1"/>
          </p:cNvSpPr>
          <p:nvPr/>
        </p:nvSpPr>
        <p:spPr bwMode="auto">
          <a:xfrm>
            <a:off x="6720035" y="2430769"/>
            <a:ext cx="1521933" cy="1521933"/>
          </a:xfrm>
          <a:prstGeom prst="ellipse">
            <a:avLst/>
          </a:prstGeom>
          <a:solidFill>
            <a:srgbClr val="F8C4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546413" y="2257147"/>
            <a:ext cx="1868076" cy="1868076"/>
            <a:chOff x="6546413" y="2257147"/>
            <a:chExt cx="1868076" cy="1868076"/>
          </a:xfrm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7922196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7502428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8223286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9"/>
            <p:cNvSpPr>
              <a:spLocks/>
            </p:cNvSpPr>
            <p:nvPr/>
          </p:nvSpPr>
          <p:spPr bwMode="auto">
            <a:xfrm>
              <a:off x="8223286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8C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0"/>
            <p:cNvSpPr>
              <a:spLocks/>
            </p:cNvSpPr>
            <p:nvPr/>
          </p:nvSpPr>
          <p:spPr bwMode="auto">
            <a:xfrm>
              <a:off x="7922196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1"/>
            <p:cNvSpPr>
              <a:spLocks/>
            </p:cNvSpPr>
            <p:nvPr/>
          </p:nvSpPr>
          <p:spPr bwMode="auto">
            <a:xfrm>
              <a:off x="7502428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2"/>
            <p:cNvSpPr>
              <a:spLocks/>
            </p:cNvSpPr>
            <p:nvPr/>
          </p:nvSpPr>
          <p:spPr bwMode="auto">
            <a:xfrm>
              <a:off x="7033212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>
              <a:off x="6683771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4"/>
            <p:cNvSpPr>
              <a:spLocks/>
            </p:cNvSpPr>
            <p:nvPr/>
          </p:nvSpPr>
          <p:spPr bwMode="auto">
            <a:xfrm>
              <a:off x="6546413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5"/>
            <p:cNvSpPr>
              <a:spLocks/>
            </p:cNvSpPr>
            <p:nvPr/>
          </p:nvSpPr>
          <p:spPr bwMode="auto">
            <a:xfrm>
              <a:off x="6546413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6"/>
            <p:cNvSpPr>
              <a:spLocks/>
            </p:cNvSpPr>
            <p:nvPr/>
          </p:nvSpPr>
          <p:spPr bwMode="auto">
            <a:xfrm>
              <a:off x="6683771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7033212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rgbClr val="F8C471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4" name="Oval 5"/>
          <p:cNvSpPr>
            <a:spLocks noChangeArrowheads="1"/>
          </p:cNvSpPr>
          <p:nvPr/>
        </p:nvSpPr>
        <p:spPr bwMode="auto">
          <a:xfrm>
            <a:off x="9410818" y="2430769"/>
            <a:ext cx="1521933" cy="1521933"/>
          </a:xfrm>
          <a:prstGeom prst="ellipse">
            <a:avLst/>
          </a:prstGeom>
          <a:solidFill>
            <a:srgbClr val="D75A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5" name="Group 114"/>
          <p:cNvGrpSpPr/>
          <p:nvPr/>
        </p:nvGrpSpPr>
        <p:grpSpPr>
          <a:xfrm>
            <a:off x="9237196" y="2257147"/>
            <a:ext cx="1868076" cy="1868076"/>
            <a:chOff x="9237196" y="2257147"/>
            <a:chExt cx="1868076" cy="1868076"/>
          </a:xfrm>
        </p:grpSpPr>
        <p:sp>
          <p:nvSpPr>
            <p:cNvPr id="116" name="Freeform 6"/>
            <p:cNvSpPr>
              <a:spLocks/>
            </p:cNvSpPr>
            <p:nvPr/>
          </p:nvSpPr>
          <p:spPr bwMode="auto">
            <a:xfrm>
              <a:off x="10612979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10193211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8"/>
            <p:cNvSpPr>
              <a:spLocks/>
            </p:cNvSpPr>
            <p:nvPr/>
          </p:nvSpPr>
          <p:spPr bwMode="auto">
            <a:xfrm>
              <a:off x="10914069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10914069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10612979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10193211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2"/>
            <p:cNvSpPr>
              <a:spLocks/>
            </p:cNvSpPr>
            <p:nvPr/>
          </p:nvSpPr>
          <p:spPr bwMode="auto">
            <a:xfrm>
              <a:off x="9723995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>
              <a:off x="9374554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9237196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75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5"/>
            <p:cNvSpPr>
              <a:spLocks/>
            </p:cNvSpPr>
            <p:nvPr/>
          </p:nvSpPr>
          <p:spPr bwMode="auto">
            <a:xfrm>
              <a:off x="9237196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6"/>
            <p:cNvSpPr>
              <a:spLocks/>
            </p:cNvSpPr>
            <p:nvPr/>
          </p:nvSpPr>
          <p:spPr bwMode="auto">
            <a:xfrm>
              <a:off x="9374554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7"/>
            <p:cNvSpPr>
              <a:spLocks/>
            </p:cNvSpPr>
            <p:nvPr/>
          </p:nvSpPr>
          <p:spPr bwMode="auto">
            <a:xfrm>
              <a:off x="9723995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19258" y="4672895"/>
            <a:ext cx="1868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Falta de agilidade e praticidade para encontrar respostas para suas perguntas em </a:t>
            </a:r>
            <a:r>
              <a:rPr lang="pt-BR" sz="1200">
                <a:solidFill>
                  <a:schemeClr val="bg1">
                    <a:lumMod val="65000"/>
                  </a:schemeClr>
                </a:solidFill>
              </a:rPr>
              <a:t>navegadores tradicionais 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07686" y="4390864"/>
            <a:ext cx="204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Praticidade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00237" y="4672895"/>
            <a:ext cx="1868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Conteúdo (textos, artigos, documentos) escassos em navegadores, falta de facilidade no acesso aos conteúdos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88768" y="4347819"/>
            <a:ext cx="23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Produtividade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46413" y="4672895"/>
            <a:ext cx="1868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Falta de interatividade entre os usuários e um sistema gamificado que permita a educação colaborativa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30971" y="4347819"/>
            <a:ext cx="23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Interatividade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237195" y="4672895"/>
            <a:ext cx="186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Falta de um aplicativo mobile que possa ter espaço para tirar dúvidas e compartilhar conteúdo.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76270" y="4347819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Falta de um APP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63" name="Imagem 162">
            <a:extLst>
              <a:ext uri="{FF2B5EF4-FFF2-40B4-BE49-F238E27FC236}">
                <a16:creationId xmlns:a16="http://schemas.microsoft.com/office/drawing/2014/main" id="{87D2054D-1DC7-4997-97EB-728FE5A9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/>
          <a:stretch/>
        </p:blipFill>
        <p:spPr>
          <a:xfrm>
            <a:off x="10913256" y="5688558"/>
            <a:ext cx="1278743" cy="1169442"/>
          </a:xfrm>
          <a:prstGeom prst="rect">
            <a:avLst/>
          </a:prstGeom>
        </p:spPr>
      </p:pic>
      <p:pic>
        <p:nvPicPr>
          <p:cNvPr id="5" name="Gráfico 4" descr="Tendência descendente">
            <a:extLst>
              <a:ext uri="{FF2B5EF4-FFF2-40B4-BE49-F238E27FC236}">
                <a16:creationId xmlns:a16="http://schemas.microsoft.com/office/drawing/2014/main" id="{B5DDB516-3CDC-46DB-B15A-5EC54E5C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107" y="2795572"/>
            <a:ext cx="758290" cy="758290"/>
          </a:xfrm>
          <a:prstGeom prst="rect">
            <a:avLst/>
          </a:prstGeom>
        </p:spPr>
      </p:pic>
      <p:pic>
        <p:nvPicPr>
          <p:cNvPr id="7" name="Gráfico 6" descr="Medidor">
            <a:extLst>
              <a:ext uri="{FF2B5EF4-FFF2-40B4-BE49-F238E27FC236}">
                <a16:creationId xmlns:a16="http://schemas.microsoft.com/office/drawing/2014/main" id="{EB2AA6AA-9671-4EB0-B878-AEC2D7E5B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5485" y="2786079"/>
            <a:ext cx="794357" cy="794357"/>
          </a:xfrm>
          <a:prstGeom prst="rect">
            <a:avLst/>
          </a:prstGeom>
        </p:spPr>
      </p:pic>
      <p:pic>
        <p:nvPicPr>
          <p:cNvPr id="11" name="Gráfico 10" descr="Perguntas">
            <a:extLst>
              <a:ext uri="{FF2B5EF4-FFF2-40B4-BE49-F238E27FC236}">
                <a16:creationId xmlns:a16="http://schemas.microsoft.com/office/drawing/2014/main" id="{98FB3200-0511-4DE5-8E4D-EC6F65B4E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5355" y="2753181"/>
            <a:ext cx="787919" cy="787919"/>
          </a:xfrm>
          <a:prstGeom prst="rect">
            <a:avLst/>
          </a:prstGeom>
        </p:spPr>
      </p:pic>
      <p:pic>
        <p:nvPicPr>
          <p:cNvPr id="13" name="Gráfico 12" descr="Smartphone">
            <a:extLst>
              <a:ext uri="{FF2B5EF4-FFF2-40B4-BE49-F238E27FC236}">
                <a16:creationId xmlns:a16="http://schemas.microsoft.com/office/drawing/2014/main" id="{E668ACF9-1D01-4CE3-A8D9-2AAC6EA667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2896" y="2822847"/>
            <a:ext cx="780630" cy="7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5" grpId="0" animBg="1"/>
      <p:bldP spid="86" grpId="0" animBg="1"/>
      <p:bldP spid="100" grpId="0" animBg="1"/>
      <p:bldP spid="114" grpId="0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8487</TotalTime>
  <Words>786</Words>
  <Application>Microsoft Office PowerPoint</Application>
  <PresentationFormat>Widescreen</PresentationFormat>
  <Paragraphs>147</Paragraphs>
  <Slides>20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Kozuka Gothic Pr6N B</vt:lpstr>
      <vt:lpstr>Source Sans Pro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Mateus Santos</cp:lastModifiedBy>
  <cp:revision>993</cp:revision>
  <dcterms:created xsi:type="dcterms:W3CDTF">2014-09-15T07:14:39Z</dcterms:created>
  <dcterms:modified xsi:type="dcterms:W3CDTF">2024-05-14T15:10:54Z</dcterms:modified>
</cp:coreProperties>
</file>