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4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7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6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8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6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8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0C1D-010E-4A86-8628-A405205FF093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66F6-53FA-4591-829B-1374B34D2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1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05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Monetização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2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0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(frase de impacto)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5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4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2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2030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6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5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822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Sumário</vt:lpstr>
      <vt:lpstr>Apresentação do PowerPoint</vt:lpstr>
      <vt:lpstr>EQUIPE</vt:lpstr>
      <vt:lpstr>Introdução</vt:lpstr>
      <vt:lpstr>Problema</vt:lpstr>
      <vt:lpstr>AGENDA 2030</vt:lpstr>
      <vt:lpstr>Fatores</vt:lpstr>
      <vt:lpstr>Por que?</vt:lpstr>
      <vt:lpstr>Mercado</vt:lpstr>
      <vt:lpstr>Concorrentes</vt:lpstr>
      <vt:lpstr>Tecnologias</vt:lpstr>
      <vt:lpstr>Monetização</vt:lpstr>
      <vt:lpstr>Requisitos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2024-04-08T23:11:39Z</dcterms:created>
  <dcterms:modified xsi:type="dcterms:W3CDTF">2024-04-09T00:53:12Z</dcterms:modified>
</cp:coreProperties>
</file>