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Run A </a:t>
            </a:r>
            <a:r>
              <a:rPr lang="en-US" dirty="0" err="1"/>
              <a:t>Javascript</a:t>
            </a:r>
            <a:r>
              <a:rPr lang="en-US" dirty="0"/>
              <a:t>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209380"/>
            <a:ext cx="6420805" cy="9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0405-80F5-4ACC-8F19-5A9A8C45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0A32-70AC-48A5-9C38-1EFAC134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Algorithm and Data Structure, it’s not necessarily have to use </a:t>
            </a:r>
            <a:r>
              <a:rPr lang="en-US" dirty="0" err="1"/>
              <a:t>Javascript</a:t>
            </a:r>
            <a:r>
              <a:rPr lang="en-US" dirty="0"/>
              <a:t> as it’s language</a:t>
            </a:r>
          </a:p>
          <a:p>
            <a:r>
              <a:rPr lang="en-US" dirty="0"/>
              <a:t>You can use Java, C#, Python, </a:t>
            </a:r>
            <a:r>
              <a:rPr lang="en-US"/>
              <a:t>Ruby, PHP, </a:t>
            </a:r>
            <a:r>
              <a:rPr lang="en-US" dirty="0"/>
              <a:t>or any other language</a:t>
            </a:r>
          </a:p>
        </p:txBody>
      </p:sp>
    </p:spTree>
    <p:extLst>
      <p:ext uri="{BB962C8B-B14F-4D97-AF65-F5344CB8AC3E}">
        <p14:creationId xmlns:p14="http://schemas.microsoft.com/office/powerpoint/2010/main" val="427256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03A0-F9E9-41AD-87BE-E39FE9E0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AA05-85B9-4E76-984A-7273AE0A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a </a:t>
            </a:r>
            <a:r>
              <a:rPr lang="en-US" dirty="0" err="1"/>
              <a:t>Javascript</a:t>
            </a:r>
            <a:r>
              <a:rPr lang="en-US" dirty="0"/>
              <a:t> code, you can use Google Chrome or any desktop browser available</a:t>
            </a:r>
          </a:p>
          <a:p>
            <a:r>
              <a:rPr lang="en-US" dirty="0"/>
              <a:t>You can use browser’s console to run your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r>
              <a:rPr lang="en-US" dirty="0"/>
              <a:t>But for now, we want to run our program using Nodejs</a:t>
            </a:r>
          </a:p>
        </p:txBody>
      </p:sp>
    </p:spTree>
    <p:extLst>
      <p:ext uri="{BB962C8B-B14F-4D97-AF65-F5344CB8AC3E}">
        <p14:creationId xmlns:p14="http://schemas.microsoft.com/office/powerpoint/2010/main" val="477460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9CFB-8AAC-455E-88A0-A4D4F913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EE9A-83AD-47FF-A1D3-9B2B272E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installer from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031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9CFB-8AAC-455E-88A0-A4D4F913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EE9A-83AD-47FF-A1D3-9B2B272E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program</a:t>
            </a:r>
          </a:p>
          <a:p>
            <a:r>
              <a:rPr lang="en-US" dirty="0"/>
              <a:t>To check the installation, open Command Prompt (Windows) or Terminal (MacOS) and run</a:t>
            </a:r>
          </a:p>
          <a:p>
            <a:pPr marL="0" indent="0">
              <a:buNone/>
            </a:pPr>
            <a:r>
              <a:rPr lang="en-US" dirty="0"/>
              <a:t>node --version</a:t>
            </a:r>
          </a:p>
        </p:txBody>
      </p:sp>
    </p:spTree>
    <p:extLst>
      <p:ext uri="{BB962C8B-B14F-4D97-AF65-F5344CB8AC3E}">
        <p14:creationId xmlns:p14="http://schemas.microsoft.com/office/powerpoint/2010/main" val="42664430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9CFB-8AAC-455E-88A0-A4D4F913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EE9A-83AD-47FF-A1D3-9B2B272E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folder and then create your </a:t>
            </a:r>
            <a:r>
              <a:rPr lang="en-US" dirty="0" err="1"/>
              <a:t>js</a:t>
            </a:r>
            <a:r>
              <a:rPr lang="en-US" dirty="0"/>
              <a:t> file inside that folder</a:t>
            </a:r>
          </a:p>
          <a:p>
            <a:r>
              <a:rPr lang="en-US" dirty="0"/>
              <a:t>To run a </a:t>
            </a:r>
            <a:r>
              <a:rPr lang="en-US" dirty="0" err="1"/>
              <a:t>js</a:t>
            </a:r>
            <a:r>
              <a:rPr lang="en-US" dirty="0"/>
              <a:t> file, open Command Prompt or Terminal in that folder, and then run</a:t>
            </a:r>
          </a:p>
          <a:p>
            <a:pPr marL="0" indent="0">
              <a:buNone/>
            </a:pPr>
            <a:r>
              <a:rPr lang="en-US" dirty="0"/>
              <a:t>node [YOUR_FILE_NAME]</a:t>
            </a:r>
          </a:p>
        </p:txBody>
      </p:sp>
    </p:spTree>
    <p:extLst>
      <p:ext uri="{BB962C8B-B14F-4D97-AF65-F5344CB8AC3E}">
        <p14:creationId xmlns:p14="http://schemas.microsoft.com/office/powerpoint/2010/main" val="16996160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5561</TotalTime>
  <Words>161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Run A Javascript Code </vt:lpstr>
      <vt:lpstr>Introduction</vt:lpstr>
      <vt:lpstr>Javascript</vt:lpstr>
      <vt:lpstr>Nodejs</vt:lpstr>
      <vt:lpstr>Nodejs</vt:lpstr>
      <vt:lpstr>Nodejs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393</cp:revision>
  <dcterms:created xsi:type="dcterms:W3CDTF">2015-11-07T11:59:24Z</dcterms:created>
  <dcterms:modified xsi:type="dcterms:W3CDTF">2017-12-12T07:12:29Z</dcterms:modified>
</cp:coreProperties>
</file>