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What Is Linked List?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37942"/>
            <a:ext cx="6206492" cy="119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876A-2097-4BE0-AFDB-E9A29231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A5EE-70BC-457F-AF4A-4F7CF9FA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/>
            <a:r>
              <a:rPr lang="en-US" sz="2400" dirty="0"/>
              <a:t>The Head and Tail pointers change which node they are pointing to as the nodes are added or removed</a:t>
            </a:r>
          </a:p>
          <a:p>
            <a:pPr marL="228600" lvl="1"/>
            <a:r>
              <a:rPr lang="en-US" sz="2400" dirty="0"/>
              <a:t>They never lose reference to what the Head of the Linked List and what the Tail of the Linked List is</a:t>
            </a:r>
          </a:p>
        </p:txBody>
      </p:sp>
    </p:spTree>
    <p:extLst>
      <p:ext uri="{BB962C8B-B14F-4D97-AF65-F5344CB8AC3E}">
        <p14:creationId xmlns:p14="http://schemas.microsoft.com/office/powerpoint/2010/main" val="517157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876A-2097-4BE0-AFDB-E9A29231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A5EE-70BC-457F-AF4A-4F7CF9FA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/>
            <a:r>
              <a:rPr lang="en-US" sz="2400" dirty="0"/>
              <a:t>Another operation that we want to perform on Linked List is searching</a:t>
            </a:r>
          </a:p>
          <a:p>
            <a:pPr marL="228600" lvl="1"/>
            <a:r>
              <a:rPr lang="en-US" sz="2400" dirty="0"/>
              <a:t>We want to be able to search through Linked List to see if certain piece of data that we’re looking for actually resides in our Linked List</a:t>
            </a:r>
          </a:p>
        </p:txBody>
      </p:sp>
    </p:spTree>
    <p:extLst>
      <p:ext uri="{BB962C8B-B14F-4D97-AF65-F5344CB8AC3E}">
        <p14:creationId xmlns:p14="http://schemas.microsoft.com/office/powerpoint/2010/main" val="2131126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740A-D9E1-461B-A812-15C5AD59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3D4A5-FD21-433B-A744-E658929E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nodes that we’ll be creating are going to be represented as </a:t>
            </a:r>
            <a:r>
              <a:rPr lang="en-US" dirty="0" err="1"/>
              <a:t>Javascript</a:t>
            </a:r>
            <a:r>
              <a:rPr lang="en-US" dirty="0"/>
              <a:t> Objects</a:t>
            </a:r>
          </a:p>
          <a:p>
            <a:r>
              <a:rPr lang="en-US" dirty="0"/>
              <a:t>For example 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267DC-4859-4700-B136-9005112E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83" y="3070224"/>
            <a:ext cx="3429834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4031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740A-D9E1-461B-A812-15C5AD59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3D4A5-FD21-433B-A744-E658929E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3 properties :</a:t>
            </a:r>
          </a:p>
          <a:p>
            <a:pPr lvl="1"/>
            <a:r>
              <a:rPr lang="en-US" sz="2400" dirty="0"/>
              <a:t>“value” property that hold the data</a:t>
            </a:r>
          </a:p>
          <a:p>
            <a:pPr lvl="1"/>
            <a:r>
              <a:rPr lang="en-US" sz="2400" dirty="0"/>
              <a:t>“next” property which references the next node in the Linked List</a:t>
            </a:r>
          </a:p>
          <a:p>
            <a:pPr lvl="1"/>
            <a:r>
              <a:rPr lang="en-US" sz="2400" dirty="0"/>
              <a:t>“previous” property that references the previous node</a:t>
            </a:r>
          </a:p>
        </p:txBody>
      </p:sp>
    </p:spTree>
    <p:extLst>
      <p:ext uri="{BB962C8B-B14F-4D97-AF65-F5344CB8AC3E}">
        <p14:creationId xmlns:p14="http://schemas.microsoft.com/office/powerpoint/2010/main" val="226212712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3D6C-5AED-45D9-B2A5-79174F55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AE03-2EB7-4738-B9C4-6B090606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data structure that we’re going to implement and work with is called Linked List</a:t>
            </a:r>
          </a:p>
          <a:p>
            <a:r>
              <a:rPr lang="en-US" dirty="0"/>
              <a:t>It’s a list of elements called nodes that are connected or linked together in a single file</a:t>
            </a:r>
          </a:p>
        </p:txBody>
      </p:sp>
    </p:spTree>
    <p:extLst>
      <p:ext uri="{BB962C8B-B14F-4D97-AF65-F5344CB8AC3E}">
        <p14:creationId xmlns:p14="http://schemas.microsoft.com/office/powerpoint/2010/main" val="70302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2752-17E4-4109-B397-F430FB94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CD3CEA-BE2A-4110-A9FF-87E784808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14" y="2400299"/>
            <a:ext cx="7414171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077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EC5D-9484-43F3-B793-9E31212E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4369-BF46-4CD4-8C70-AB617DB6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types of Linked List :</a:t>
            </a:r>
          </a:p>
          <a:p>
            <a:pPr lvl="1"/>
            <a:r>
              <a:rPr lang="en-US" sz="2400" dirty="0"/>
              <a:t>Singly Linked List</a:t>
            </a:r>
          </a:p>
          <a:p>
            <a:pPr lvl="1"/>
            <a:r>
              <a:rPr lang="en-US" sz="2400" dirty="0"/>
              <a:t>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34717267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678-38F9-45BA-9036-EEE88759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D986-B493-41A5-BF0F-216FF629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only has reference to the node after it (or the next node)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3F467-B624-478C-9CF3-A96985ED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48" y="3138487"/>
            <a:ext cx="7141104" cy="20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84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4AB1-166B-41AD-8A9A-35C874AE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10BC-9B4A-4DAB-BE1A-1C8E5343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has a reference to the next node, and it also has a reference to the one before it (previous node)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7D1B7-9D93-4BC6-8C83-ECBCEF74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95" y="3002755"/>
            <a:ext cx="6705809" cy="18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719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0841-9DF5-4448-BCDF-052CBDA1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DB5ED-957A-496A-8F37-9F4FB0CD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Linked List itself as a whole, only needs to know about 2 nodes in the whole list for it to function correctly</a:t>
            </a:r>
          </a:p>
          <a:p>
            <a:r>
              <a:rPr lang="en-US" dirty="0"/>
              <a:t>It needs to know about the Head Node and the Tail Node</a:t>
            </a:r>
          </a:p>
          <a:p>
            <a:r>
              <a:rPr lang="en-US" dirty="0"/>
              <a:t>It keeps a reference to these nodes by 2 pointers, called Head Pointer and Tail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9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0841-9DF5-4448-BCDF-052CBDA1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Pointer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E8FBE-9446-43DF-9AD8-C35C3EA39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736" y="2005013"/>
            <a:ext cx="6302528" cy="36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673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876A-2097-4BE0-AFDB-E9A29231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A5EE-70BC-457F-AF4A-4F7CF9FA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add, Read, or remove a data, Linked List have to be able to do some basic operation</a:t>
            </a:r>
          </a:p>
          <a:p>
            <a:r>
              <a:rPr lang="en-US" dirty="0"/>
              <a:t>The operations are :</a:t>
            </a:r>
          </a:p>
          <a:p>
            <a:pPr lvl="1"/>
            <a:r>
              <a:rPr lang="en-US" sz="2400" dirty="0"/>
              <a:t>Adding a Node to the Head</a:t>
            </a:r>
          </a:p>
          <a:p>
            <a:pPr lvl="1"/>
            <a:r>
              <a:rPr lang="en-US" sz="2400" dirty="0"/>
              <a:t>Adding a Node to the Tail</a:t>
            </a:r>
          </a:p>
          <a:p>
            <a:pPr lvl="1"/>
            <a:r>
              <a:rPr lang="en-US" sz="2400" dirty="0"/>
              <a:t>Removing the Head</a:t>
            </a:r>
          </a:p>
          <a:p>
            <a:pPr lvl="1"/>
            <a:r>
              <a:rPr lang="en-US" sz="2400" dirty="0"/>
              <a:t>Removing the Tail</a:t>
            </a:r>
          </a:p>
        </p:txBody>
      </p:sp>
    </p:spTree>
    <p:extLst>
      <p:ext uri="{BB962C8B-B14F-4D97-AF65-F5344CB8AC3E}">
        <p14:creationId xmlns:p14="http://schemas.microsoft.com/office/powerpoint/2010/main" val="1950157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5584</TotalTime>
  <Words>361</Words>
  <Application>Microsoft Office PowerPoint</Application>
  <PresentationFormat>On-screen Show (4:3)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What Is Linked List? </vt:lpstr>
      <vt:lpstr>Introduction</vt:lpstr>
      <vt:lpstr>Linked List</vt:lpstr>
      <vt:lpstr>Linked List</vt:lpstr>
      <vt:lpstr>Singly Linked List</vt:lpstr>
      <vt:lpstr>Doubly Linked List</vt:lpstr>
      <vt:lpstr>Linked List Pointer</vt:lpstr>
      <vt:lpstr>Linked List Pointer</vt:lpstr>
      <vt:lpstr>Linked List Operations</vt:lpstr>
      <vt:lpstr>Linked List Operations</vt:lpstr>
      <vt:lpstr>Linked List Operations</vt:lpstr>
      <vt:lpstr>Linked List in Javascript</vt:lpstr>
      <vt:lpstr>Linked List in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397</cp:revision>
  <dcterms:created xsi:type="dcterms:W3CDTF">2015-11-07T11:59:24Z</dcterms:created>
  <dcterms:modified xsi:type="dcterms:W3CDTF">2017-12-12T07:17:24Z</dcterms:modified>
</cp:coreProperties>
</file>