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3" y="1122362"/>
            <a:ext cx="8052431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Big-O Notation</a:t>
            </a:r>
            <a:br>
              <a:rPr lang="en-US" dirty="0"/>
            </a:br>
            <a:r>
              <a:rPr lang="en-US" dirty="0"/>
              <a:t>And Runtime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152229"/>
            <a:ext cx="4843463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C97A4-7910-4E0E-9976-D1966637A357}"/>
              </a:ext>
            </a:extLst>
          </p:cNvPr>
          <p:cNvSpPr/>
          <p:nvPr/>
        </p:nvSpPr>
        <p:spPr>
          <a:xfrm>
            <a:off x="685801" y="4099967"/>
            <a:ext cx="7909556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A5E2-752E-4AFA-92DA-67A6079C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Exponential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580A74-8CAE-4DC1-8D98-E80D5962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75" y="1957388"/>
            <a:ext cx="8013050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01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A5E2-752E-4AFA-92DA-67A6079C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Exponential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E7441-6C7E-441A-9C24-1E0E4E39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function gives us every possible combination of pairs in the array </a:t>
            </a:r>
          </a:p>
          <a:p>
            <a:r>
              <a:rPr lang="en-US" dirty="0"/>
              <a:t>This is called Exponential Runtime</a:t>
            </a:r>
          </a:p>
          <a:p>
            <a:r>
              <a:rPr lang="en-US" dirty="0"/>
              <a:t>As we add one element to the input, the runtime makes an exponential jump</a:t>
            </a:r>
          </a:p>
          <a:p>
            <a:pPr marL="0" indent="0">
              <a:buNone/>
            </a:pPr>
            <a:r>
              <a:rPr lang="en-US" dirty="0"/>
              <a:t>Big-O Notation : “O (n</a:t>
            </a:r>
            <a:r>
              <a:rPr lang="en-US" baseline="30000" dirty="0"/>
              <a:t>2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256959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FA89-3531-4AF3-BCD5-B82CAA31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F3AF3-9889-449E-98F0-9C193F84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734" y="1415332"/>
            <a:ext cx="5012531" cy="43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15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8C05-2E5A-4475-A427-61AFF958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54BC-17BE-45D9-97E1-ACFD87EE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kind of algorithm is not very efficient nor performant</a:t>
            </a:r>
          </a:p>
          <a:p>
            <a:r>
              <a:rPr lang="en-US" dirty="0"/>
              <a:t>If you write a function like this in your code, you probably won’t be able to notice the performance issues with a very small inputs</a:t>
            </a:r>
          </a:p>
          <a:p>
            <a:r>
              <a:rPr lang="en-US" dirty="0"/>
              <a:t>But as your inputs start to scale and become very large, a function with exponential time complexity becomes very inefficient and can slow down the app</a:t>
            </a:r>
          </a:p>
        </p:txBody>
      </p:sp>
    </p:spTree>
    <p:extLst>
      <p:ext uri="{BB962C8B-B14F-4D97-AF65-F5344CB8AC3E}">
        <p14:creationId xmlns:p14="http://schemas.microsoft.com/office/powerpoint/2010/main" val="2049739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1F7F-B7F8-4676-84D0-E68C93F5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371725" cy="1325563"/>
          </a:xfrm>
        </p:spPr>
        <p:txBody>
          <a:bodyPr/>
          <a:lstStyle/>
          <a:p>
            <a:r>
              <a:rPr lang="en-US" dirty="0"/>
              <a:t>Example - Logarithmic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956BD-C231-4546-923D-4955732F7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17" y="535781"/>
            <a:ext cx="6149183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1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3ABA-F131-4BBF-9F8B-B860DA03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Logarithmic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6F62-27AC-464E-A4DD-5FA95A34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algorithm is Binary Search</a:t>
            </a:r>
          </a:p>
          <a:p>
            <a:r>
              <a:rPr lang="en-US" dirty="0"/>
              <a:t>Binary Search has a Logarithmic Runtime, because every operation that we perform is cutting the input in half</a:t>
            </a:r>
          </a:p>
          <a:p>
            <a:r>
              <a:rPr lang="en-US" dirty="0"/>
              <a:t>In mathematics, the logarithm is the inverse operation to exponentiation, just as division is the inverse of multiplication</a:t>
            </a:r>
          </a:p>
          <a:p>
            <a:r>
              <a:rPr lang="en-US" dirty="0"/>
              <a:t>This is great because even if we have a huge input, we are only going to look at a fraction of the elements to find the value that we’re searching for</a:t>
            </a:r>
          </a:p>
        </p:txBody>
      </p:sp>
    </p:spTree>
    <p:extLst>
      <p:ext uri="{BB962C8B-B14F-4D97-AF65-F5344CB8AC3E}">
        <p14:creationId xmlns:p14="http://schemas.microsoft.com/office/powerpoint/2010/main" val="386938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2B54-CF5D-41F3-BBBF-0768CE4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033B-C164-4F0C-A874-2F6F0710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Unconsciously, sometimes we use the Binary Search in our life</a:t>
            </a:r>
          </a:p>
          <a:p>
            <a:r>
              <a:rPr lang="en-US" dirty="0"/>
              <a:t>For example when we want to search a word in a dictionary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31817-BE10-4D2C-B8CC-374F7B57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391"/>
            <a:ext cx="9144000" cy="35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2B54-CF5D-41F3-BBBF-0768CE4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033B-C164-4F0C-A874-2F6F0710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our input size grows, the number of operations that we will perform will not grow proportionally, but it will grow Logarithmically</a:t>
            </a:r>
          </a:p>
          <a:p>
            <a:r>
              <a:rPr lang="en-US" dirty="0"/>
              <a:t>If we had an input size of 4000 elements, it would only take us about 12 operations to find the element</a:t>
            </a:r>
          </a:p>
          <a:p>
            <a:r>
              <a:rPr lang="en-US" dirty="0"/>
              <a:t>This is really powerful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75417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2B54-CF5D-41F3-BBBF-0768CE4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Logarithmic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033B-C164-4F0C-A874-2F6F0710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an example of a Logarithmic Runtime, which is written as </a:t>
            </a:r>
          </a:p>
          <a:p>
            <a:pPr marL="0" indent="0">
              <a:buNone/>
            </a:pPr>
            <a:r>
              <a:rPr lang="en-US" dirty="0"/>
              <a:t>Big-O Notation : “O (log n)”</a:t>
            </a:r>
          </a:p>
        </p:txBody>
      </p:sp>
    </p:spTree>
    <p:extLst>
      <p:ext uri="{BB962C8B-B14F-4D97-AF65-F5344CB8AC3E}">
        <p14:creationId xmlns:p14="http://schemas.microsoft.com/office/powerpoint/2010/main" val="219167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AEDC-7AFD-4A25-9660-0359D3E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9D14E-CBAC-44E7-8279-D7A728145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202" y="1312560"/>
            <a:ext cx="5395595" cy="46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286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5948-8039-4CF0-9A21-6192B5E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1102-7163-4EC8-9D92-0E0FCC37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 is a notation used to classify how scalable an algorithm/function is</a:t>
            </a:r>
          </a:p>
          <a:p>
            <a:r>
              <a:rPr lang="en-US" dirty="0"/>
              <a:t>It allows us to estimate the worst case runtime of an algorithm</a:t>
            </a:r>
          </a:p>
          <a:p>
            <a:r>
              <a:rPr lang="en-US" dirty="0"/>
              <a:t>In other words, how long it takes the algorithm to complete based on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3393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5948-8039-4CF0-9A21-6192B5E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1102-7163-4EC8-9D92-0E0FCC37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 will informs us how much slower an algorithm will run if it’s input size grows</a:t>
            </a:r>
          </a:p>
          <a:p>
            <a:r>
              <a:rPr lang="en-US" dirty="0"/>
              <a:t>Let say if the array grows from 50 to 1000 elements, will the runtime of the function stay the same? </a:t>
            </a:r>
          </a:p>
          <a:p>
            <a:r>
              <a:rPr lang="en-US" dirty="0"/>
              <a:t>Will it proportionally larger? </a:t>
            </a:r>
          </a:p>
          <a:p>
            <a:r>
              <a:rPr lang="en-US" dirty="0"/>
              <a:t>Or exponentially larger?</a:t>
            </a:r>
          </a:p>
          <a:p>
            <a:r>
              <a:rPr lang="en-US" dirty="0"/>
              <a:t>Or the runtime change in some other way</a:t>
            </a:r>
          </a:p>
          <a:p>
            <a:r>
              <a:rPr lang="en-US" dirty="0"/>
              <a:t>This is what Big-O notation tells us and it describes how performant an algorithm is</a:t>
            </a:r>
          </a:p>
        </p:txBody>
      </p:sp>
    </p:spTree>
    <p:extLst>
      <p:ext uri="{BB962C8B-B14F-4D97-AF65-F5344CB8AC3E}">
        <p14:creationId xmlns:p14="http://schemas.microsoft.com/office/powerpoint/2010/main" val="2613337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3EB-5A55-438E-AD76-E2511056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29109-E949-48B4-88CA-2422C744B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281" y="1949957"/>
            <a:ext cx="6929438" cy="29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16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482-1BEB-4705-85AE-737F0E3C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4100-979E-4569-B25B-A702879E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runtime of that function is going to be constant</a:t>
            </a:r>
          </a:p>
          <a:p>
            <a:r>
              <a:rPr lang="en-US" dirty="0"/>
              <a:t>The runtime is constant because as the input size increases, the number of operations that we perform never changes</a:t>
            </a:r>
          </a:p>
          <a:p>
            <a:r>
              <a:rPr lang="en-US" dirty="0"/>
              <a:t>We still only log out the first 2 elements no matter how large the array gets</a:t>
            </a:r>
          </a:p>
          <a:p>
            <a:r>
              <a:rPr lang="en-US" dirty="0"/>
              <a:t>This is called Constant Runtime and is written as O (1) in Big-O Notation</a:t>
            </a:r>
          </a:p>
          <a:p>
            <a:pPr marL="0" indent="0">
              <a:buNone/>
            </a:pPr>
            <a:r>
              <a:rPr lang="en-US" dirty="0"/>
              <a:t>Big-O Notation : “O (1)”</a:t>
            </a:r>
          </a:p>
        </p:txBody>
      </p:sp>
    </p:spTree>
    <p:extLst>
      <p:ext uri="{BB962C8B-B14F-4D97-AF65-F5344CB8AC3E}">
        <p14:creationId xmlns:p14="http://schemas.microsoft.com/office/powerpoint/2010/main" val="316068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9023-2FAB-4957-891A-CBBE95F2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0C7024-0B73-4637-9B95-B502A770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36" y="1408112"/>
            <a:ext cx="5162527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085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2BA-1DEB-4D4C-8E5A-D573ECF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Linear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8F13A-D6A7-4440-9D3D-A125EAEB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21" y="1919288"/>
            <a:ext cx="7792558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15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2BA-1DEB-4D4C-8E5A-D573ECF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Linear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5621E-0BD9-460C-9162-3B1F03B1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do an operation on every single element in the array</a:t>
            </a:r>
          </a:p>
          <a:p>
            <a:r>
              <a:rPr lang="en-US" dirty="0"/>
              <a:t>As the input size increases, the runtime will also increase</a:t>
            </a:r>
          </a:p>
          <a:p>
            <a:r>
              <a:rPr lang="en-US" dirty="0"/>
              <a:t>For this function, the runtime will increase proportionally to how much the input increases</a:t>
            </a:r>
          </a:p>
          <a:p>
            <a:r>
              <a:rPr lang="en-US" dirty="0"/>
              <a:t>This is called Linear Runtime because the runtime is proportional to the input</a:t>
            </a:r>
          </a:p>
          <a:p>
            <a:r>
              <a:rPr lang="en-US" dirty="0"/>
              <a:t>We write it as</a:t>
            </a:r>
          </a:p>
          <a:p>
            <a:pPr marL="0" indent="0">
              <a:buNone/>
            </a:pPr>
            <a:r>
              <a:rPr lang="en-US" dirty="0"/>
              <a:t>Big-O Notation : “O (n)”</a:t>
            </a:r>
          </a:p>
          <a:p>
            <a:pPr marL="0" indent="0">
              <a:buNone/>
            </a:pPr>
            <a:r>
              <a:rPr lang="en-US" dirty="0"/>
              <a:t>(O stands for the function that we write. n is the input size)</a:t>
            </a:r>
          </a:p>
        </p:txBody>
      </p:sp>
    </p:spTree>
    <p:extLst>
      <p:ext uri="{BB962C8B-B14F-4D97-AF65-F5344CB8AC3E}">
        <p14:creationId xmlns:p14="http://schemas.microsoft.com/office/powerpoint/2010/main" val="252423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DA92-B494-4279-B08E-BECC3445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96BE6-7CC7-487F-B318-26B709528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8" y="1484873"/>
            <a:ext cx="4886324" cy="42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20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5706</TotalTime>
  <Words>587</Words>
  <Application>Microsoft Office PowerPoint</Application>
  <PresentationFormat>On-screen Show (4:3)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Big-O Notation And Runtime Calculation</vt:lpstr>
      <vt:lpstr>Introduction</vt:lpstr>
      <vt:lpstr>Introduction</vt:lpstr>
      <vt:lpstr>Example</vt:lpstr>
      <vt:lpstr>Example</vt:lpstr>
      <vt:lpstr>Graph</vt:lpstr>
      <vt:lpstr>Example - Linear</vt:lpstr>
      <vt:lpstr>Example - Linear</vt:lpstr>
      <vt:lpstr>Graph</vt:lpstr>
      <vt:lpstr>Example - Exponential</vt:lpstr>
      <vt:lpstr>Example - Exponential</vt:lpstr>
      <vt:lpstr>Graph</vt:lpstr>
      <vt:lpstr>Example - Exponential</vt:lpstr>
      <vt:lpstr>Example - Logarithmic</vt:lpstr>
      <vt:lpstr>Example - Logarithmic</vt:lpstr>
      <vt:lpstr>Example of Binary Search</vt:lpstr>
      <vt:lpstr>Example of Binary Search</vt:lpstr>
      <vt:lpstr>Example - Logarithmic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410</cp:revision>
  <dcterms:created xsi:type="dcterms:W3CDTF">2015-11-07T11:59:24Z</dcterms:created>
  <dcterms:modified xsi:type="dcterms:W3CDTF">2017-12-12T18:19:57Z</dcterms:modified>
</cp:coreProperties>
</file>