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738" autoAdjust="0"/>
  </p:normalViewPr>
  <p:slideViewPr>
    <p:cSldViewPr snapToGrid="0">
      <p:cViewPr varScale="1">
        <p:scale>
          <a:sx n="67" d="100"/>
          <a:sy n="67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2944790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cap="none" spc="0" normalizeH="0" baseline="0" dirty="0">
                <a:latin typeface="Gotham Medium" panose="02000603030000020004" pitchFamily="2" charset="0"/>
              </a:rPr>
              <a:t>Fast Track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13/12/2017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Linked List Wrap 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Algorithm &amp; Data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3137942"/>
            <a:ext cx="6206492" cy="119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3D6C-5AED-45D9-B2A5-79174F554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AE03-2EB7-4738-B9C4-6B0906060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now finished implementing our Linked List in code</a:t>
            </a:r>
          </a:p>
          <a:p>
            <a:r>
              <a:rPr lang="en-US" dirty="0"/>
              <a:t>Let’s talk about it’s performance and some practical case in which we could use Linked List</a:t>
            </a:r>
          </a:p>
        </p:txBody>
      </p:sp>
    </p:spTree>
    <p:extLst>
      <p:ext uri="{BB962C8B-B14F-4D97-AF65-F5344CB8AC3E}">
        <p14:creationId xmlns:p14="http://schemas.microsoft.com/office/powerpoint/2010/main" val="70302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C354-3179-41B3-AB2E-A328FD4C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E595-6CD6-462E-835A-19EF7129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have a constant time “O (1)” for Adding and Removing Node from the Head and the Tail</a:t>
            </a:r>
          </a:p>
          <a:p>
            <a:r>
              <a:rPr lang="en-US" dirty="0"/>
              <a:t>This is because we’re using our Head and Tail pointers to keep track of the Head and Tail nodes</a:t>
            </a:r>
          </a:p>
          <a:p>
            <a:r>
              <a:rPr lang="en-US" dirty="0"/>
              <a:t>Therefore we never have to iterate through the whole Linked List to find the Head or Tail</a:t>
            </a:r>
          </a:p>
        </p:txBody>
      </p:sp>
    </p:spTree>
    <p:extLst>
      <p:ext uri="{BB962C8B-B14F-4D97-AF65-F5344CB8AC3E}">
        <p14:creationId xmlns:p14="http://schemas.microsoft.com/office/powerpoint/2010/main" val="572162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C354-3179-41B3-AB2E-A328FD4C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E595-6CD6-462E-835A-19EF7129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in Linked List can be done in Linear Runtime or in “O (n)”</a:t>
            </a:r>
          </a:p>
          <a:p>
            <a:r>
              <a:rPr lang="en-US" dirty="0"/>
              <a:t>Because to find a value that we’re looking for, in the worst case scenario, we would have to iterate through the entire list to find that value</a:t>
            </a:r>
          </a:p>
          <a:p>
            <a:r>
              <a:rPr lang="en-US" dirty="0"/>
              <a:t>As the Linked List grows in size, the time complexity to run the Search function will grow Proportionally</a:t>
            </a:r>
          </a:p>
          <a:p>
            <a:r>
              <a:rPr lang="en-US" dirty="0"/>
              <a:t>All of that is still an acceptable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797983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D373-0D68-48FF-AC8B-595CCFCB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168D-3759-4BCD-AAC4-C7C57A49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can see, Linked List are rather performant in nature</a:t>
            </a:r>
          </a:p>
          <a:p>
            <a:r>
              <a:rPr lang="en-US" dirty="0"/>
              <a:t>That is one of the reason that they are a commonly used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794140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8EBC-A5F3-442D-A766-0B950C9F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F5B7-E032-4F03-B792-6D6E553AB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gaming</a:t>
            </a:r>
          </a:p>
          <a:p>
            <a:r>
              <a:rPr lang="en-US" dirty="0"/>
              <a:t>Poker, Board Gaming, Dominoes</a:t>
            </a:r>
          </a:p>
          <a:p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A5E0-1605-4CE9-9FA7-E8328643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FD39-98B7-4F9F-9130-BD3A52C8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doesn’t have to be stored together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CC41F-2F1D-405F-9D08-0B55C554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462212"/>
            <a:ext cx="751522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F676EC-2217-4AAC-9CBD-44E37000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4735512"/>
            <a:ext cx="74961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4093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5612</TotalTime>
  <Words>224</Words>
  <Application>Microsoft Office PowerPoint</Application>
  <PresentationFormat>On-screen Show (4:3)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Gotham</vt:lpstr>
      <vt:lpstr>Gotham Bold</vt:lpstr>
      <vt:lpstr>Gotham ExtraLight</vt:lpstr>
      <vt:lpstr>Gotham Medium</vt:lpstr>
      <vt:lpstr>Roboto</vt:lpstr>
      <vt:lpstr>Arial</vt:lpstr>
      <vt:lpstr>Calibri</vt:lpstr>
      <vt:lpstr>Office Theme</vt:lpstr>
      <vt:lpstr>Linked List Wrap Up </vt:lpstr>
      <vt:lpstr>Introduction</vt:lpstr>
      <vt:lpstr>Performance &amp; Time Complexity</vt:lpstr>
      <vt:lpstr>Performance &amp; Time Complexity</vt:lpstr>
      <vt:lpstr>Performance Conclusion</vt:lpstr>
      <vt:lpstr>Practical Use</vt:lpstr>
      <vt:lpstr>Memory Management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Hasbi</dc:creator>
  <cp:lastModifiedBy>Magga Panna</cp:lastModifiedBy>
  <cp:revision>402</cp:revision>
  <dcterms:created xsi:type="dcterms:W3CDTF">2015-11-07T11:59:24Z</dcterms:created>
  <dcterms:modified xsi:type="dcterms:W3CDTF">2017-12-12T18:49:46Z</dcterms:modified>
</cp:coreProperties>
</file>