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99" r:id="rId2"/>
    <p:sldId id="300" r:id="rId3"/>
    <p:sldId id="301" r:id="rId4"/>
    <p:sldId id="302" r:id="rId5"/>
    <p:sldId id="303" r:id="rId6"/>
    <p:sldId id="304" r:id="rId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Fast Track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Algorithm &amp; Data 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9" y="3137942"/>
            <a:ext cx="3334704" cy="119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98FCE-7C55-48CB-96EC-D26E39AA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94395-B14E-4899-92CB-F6029CA42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 is when a function calls itself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55581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3D15-F37E-47E0-9921-2AA045C9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12D7DF-6871-4BFE-85E0-287B9EFD2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1061" y="1962150"/>
            <a:ext cx="4821878" cy="293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178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2D61F-05CB-4B1D-A763-5589EC8F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2A1F-6A77-4657-82CE-EC9F35A5D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“</a:t>
            </a:r>
            <a:r>
              <a:rPr lang="en-US" dirty="0" err="1"/>
              <a:t>func</a:t>
            </a:r>
            <a:r>
              <a:rPr lang="en-US" dirty="0"/>
              <a:t>” function to be recursive, it have to call itself somewhere inside the function</a:t>
            </a:r>
          </a:p>
          <a:p>
            <a:r>
              <a:rPr lang="en-US" dirty="0"/>
              <a:t>All recursive function will have at least 2 cases inside of their code block</a:t>
            </a:r>
          </a:p>
          <a:p>
            <a:r>
              <a:rPr lang="en-US" dirty="0"/>
              <a:t>There’ll be a recursive case, which is where the function call itself</a:t>
            </a:r>
          </a:p>
          <a:p>
            <a:r>
              <a:rPr lang="en-US" dirty="0"/>
              <a:t>And there’ll be a Base case, which won’t call the recursive function, but instead just return a value</a:t>
            </a:r>
          </a:p>
        </p:txBody>
      </p:sp>
    </p:spTree>
    <p:extLst>
      <p:ext uri="{BB962C8B-B14F-4D97-AF65-F5344CB8AC3E}">
        <p14:creationId xmlns:p14="http://schemas.microsoft.com/office/powerpoint/2010/main" val="447082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087E-25C7-45B6-9A62-21B91374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B1EC5-AE09-42A6-946E-4447B4608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write a function that’ll take in a number and return the factorial of that number in a recursive way</a:t>
            </a:r>
          </a:p>
        </p:txBody>
      </p:sp>
    </p:spTree>
    <p:extLst>
      <p:ext uri="{BB962C8B-B14F-4D97-AF65-F5344CB8AC3E}">
        <p14:creationId xmlns:p14="http://schemas.microsoft.com/office/powerpoint/2010/main" val="383846630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BBE4-9A34-405E-A91F-FB2A2AF3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4EB19-9BB0-4298-BB81-C627E7F5A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Factorial of a number is simply that number times every number from itself down to 1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1DAC6-04EA-4622-A24A-0FB31A2BC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538" y="3043237"/>
            <a:ext cx="4572923" cy="172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0695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5669</TotalTime>
  <Words>120</Words>
  <Application>Microsoft Office PowerPoint</Application>
  <PresentationFormat>On-screen Show (4:3)</PresentationFormat>
  <Paragraphs>16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Recursion </vt:lpstr>
      <vt:lpstr>Introduction</vt:lpstr>
      <vt:lpstr>Example</vt:lpstr>
      <vt:lpstr>Introduction</vt:lpstr>
      <vt:lpstr>Example</vt:lpstr>
      <vt:lpstr>Factorial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414</cp:revision>
  <dcterms:created xsi:type="dcterms:W3CDTF">2015-11-07T11:59:24Z</dcterms:created>
  <dcterms:modified xsi:type="dcterms:W3CDTF">2017-12-12T20:04:52Z</dcterms:modified>
</cp:coreProperties>
</file>