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Fast Track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Hash Table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Algorithm &amp; Data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8" y="3137942"/>
            <a:ext cx="6677979" cy="105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3283-2971-4E95-B835-8887FF15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8D9D9-1F4E-4D12-86A5-FA172FDA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Tables are a powerful data structure because they provide us with constant time look up and insertion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2A4C7-9BBC-4C1A-B827-AE78C6CF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2886075"/>
            <a:ext cx="46196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50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CE25-2FF7-43D7-815A-8F41D08F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9C49F-0CB8-4038-BCBD-83134E086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tables are used for a wide variety of applications because they have a very fast runtime</a:t>
            </a:r>
          </a:p>
          <a:p>
            <a:r>
              <a:rPr lang="en-US" dirty="0"/>
              <a:t>You’ll come across different implementations of them all throughout your programming</a:t>
            </a:r>
          </a:p>
        </p:txBody>
      </p:sp>
    </p:spTree>
    <p:extLst>
      <p:ext uri="{BB962C8B-B14F-4D97-AF65-F5344CB8AC3E}">
        <p14:creationId xmlns:p14="http://schemas.microsoft.com/office/powerpoint/2010/main" val="300052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CE25-2FF7-43D7-815A-8F41D08F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9C49F-0CB8-4038-BCBD-83134E086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tables are used to store data that is in the form of a key associated with a value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553F2-3390-4783-90BC-1EB180F62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2757487"/>
            <a:ext cx="45910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4397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CE25-2FF7-43D7-815A-8F41D08F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9C49F-0CB8-4038-BCBD-83134E086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many cases, the key will be a string and the value will be any data type</a:t>
            </a:r>
          </a:p>
        </p:txBody>
      </p:sp>
    </p:spTree>
    <p:extLst>
      <p:ext uri="{BB962C8B-B14F-4D97-AF65-F5344CB8AC3E}">
        <p14:creationId xmlns:p14="http://schemas.microsoft.com/office/powerpoint/2010/main" val="41160409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BB98-619C-4113-B981-D135D85A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D080-08F7-4F33-9282-172E761F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table is simply a table of pre-determined length in which each of the cells of the table (or bucket as we call them) holds a piece of data which has a key and a value</a:t>
            </a:r>
          </a:p>
          <a:p>
            <a:r>
              <a:rPr lang="en-US" dirty="0"/>
              <a:t>We’ll be using an array as our hash table </a:t>
            </a:r>
          </a:p>
          <a:p>
            <a:r>
              <a:rPr lang="en-US" dirty="0"/>
              <a:t>Each index of the array will be a bucket</a:t>
            </a:r>
          </a:p>
          <a:p>
            <a:r>
              <a:rPr lang="en-US" dirty="0"/>
              <a:t>The array will start off empty, then we’ll fill it up as we add data to it</a:t>
            </a:r>
          </a:p>
        </p:txBody>
      </p:sp>
    </p:spTree>
    <p:extLst>
      <p:ext uri="{BB962C8B-B14F-4D97-AF65-F5344CB8AC3E}">
        <p14:creationId xmlns:p14="http://schemas.microsoft.com/office/powerpoint/2010/main" val="760499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6778-2494-4578-9885-635BAC05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01BE1-6DC0-4B14-B058-6E5C813EB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3CFF3-1AA0-43F6-8FBF-59F1EE9AB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737"/>
            <a:ext cx="91440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7921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5733</TotalTime>
  <Words>172</Words>
  <Application>Microsoft Office PowerPoint</Application>
  <PresentationFormat>On-screen Show (4:3)</PresentationFormat>
  <Paragraphs>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What Is A Hash Table </vt:lpstr>
      <vt:lpstr>Introduction</vt:lpstr>
      <vt:lpstr>Introduction</vt:lpstr>
      <vt:lpstr>Introduction</vt:lpstr>
      <vt:lpstr>Introduction</vt:lpstr>
      <vt:lpstr>Implementation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422</cp:revision>
  <dcterms:created xsi:type="dcterms:W3CDTF">2015-11-07T11:59:24Z</dcterms:created>
  <dcterms:modified xsi:type="dcterms:W3CDTF">2017-12-13T05:12:43Z</dcterms:modified>
</cp:coreProperties>
</file>