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99" r:id="rId2"/>
    <p:sldId id="300" r:id="rId3"/>
    <p:sldId id="301" r:id="rId4"/>
    <p:sldId id="302" r:id="rId5"/>
    <p:sldId id="303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14/12/2017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Layout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52230"/>
            <a:ext cx="4620580" cy="91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A675-2882-4F41-8C4F-A3205BF3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60FC-C735-4169-92D7-EFD307FA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algorithm and knowing how to build them is an essential skill to have for any programmer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431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7B8F-79FC-4484-8E50-8DFCEA67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You’ll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E851-6A25-462F-9F3A-301F4B7C7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  <a:p>
            <a:r>
              <a:rPr lang="en-US" dirty="0"/>
              <a:t>Fibonacci &amp; </a:t>
            </a:r>
            <a:r>
              <a:rPr lang="en-US" dirty="0" err="1"/>
              <a:t>Memoized</a:t>
            </a:r>
            <a:r>
              <a:rPr lang="en-US" dirty="0"/>
              <a:t> Fibonacci</a:t>
            </a:r>
          </a:p>
          <a:p>
            <a:r>
              <a:rPr lang="en-US" dirty="0"/>
              <a:t>Merge Sort &amp; Bubble Sort</a:t>
            </a:r>
          </a:p>
          <a:p>
            <a:r>
              <a:rPr lang="en-US" dirty="0"/>
              <a:t>Caesar Cipher</a:t>
            </a:r>
          </a:p>
          <a:p>
            <a:r>
              <a:rPr lang="en-US" dirty="0"/>
              <a:t>Sieve of Eratosthenes</a:t>
            </a:r>
          </a:p>
        </p:txBody>
      </p:sp>
    </p:spTree>
    <p:extLst>
      <p:ext uri="{BB962C8B-B14F-4D97-AF65-F5344CB8AC3E}">
        <p14:creationId xmlns:p14="http://schemas.microsoft.com/office/powerpoint/2010/main" val="3905613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9E70-EA1C-4649-A264-B374EA53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F0D1-C536-413D-8F0B-89D04275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each algorithm &amp; what functionality it accomplishes</a:t>
            </a:r>
          </a:p>
          <a:p>
            <a:r>
              <a:rPr lang="en-US" dirty="0"/>
              <a:t>How each algorithm is written out in code and why it is built the way it is</a:t>
            </a:r>
          </a:p>
          <a:p>
            <a:r>
              <a:rPr lang="en-US" dirty="0"/>
              <a:t>Concepts, skills, and techniques that you can apply to your own code when building application and program</a:t>
            </a:r>
          </a:p>
        </p:txBody>
      </p:sp>
    </p:spTree>
    <p:extLst>
      <p:ext uri="{BB962C8B-B14F-4D97-AF65-F5344CB8AC3E}">
        <p14:creationId xmlns:p14="http://schemas.microsoft.com/office/powerpoint/2010/main" val="256866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0ED3-3106-459A-B35C-9A2F3641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AC2D-569B-4C19-B4DB-BEF1D0926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  <a:p>
            <a:r>
              <a:rPr lang="en-US" dirty="0" err="1"/>
              <a:t>Memoization</a:t>
            </a:r>
            <a:endParaRPr lang="en-US" dirty="0"/>
          </a:p>
          <a:p>
            <a:r>
              <a:rPr lang="en-US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858165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5573</TotalTime>
  <Words>100</Words>
  <Application>Microsoft Office PowerPoint</Application>
  <PresentationFormat>On-screen Show 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Course Layout </vt:lpstr>
      <vt:lpstr>Introduction</vt:lpstr>
      <vt:lpstr>Algorithm You’ll Learn</vt:lpstr>
      <vt:lpstr>What You’ll Learn</vt:lpstr>
      <vt:lpstr>Important Concept To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393</cp:revision>
  <dcterms:created xsi:type="dcterms:W3CDTF">2015-11-07T11:59:24Z</dcterms:created>
  <dcterms:modified xsi:type="dcterms:W3CDTF">2017-12-14T04:48:40Z</dcterms:modified>
</cp:coreProperties>
</file>