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99" r:id="rId2"/>
    <p:sldId id="300" r:id="rId3"/>
    <p:sldId id="301" r:id="rId4"/>
    <p:sldId id="302" r:id="rId5"/>
    <p:sldId id="303" r:id="rId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738" autoAdjust="0"/>
  </p:normalViewPr>
  <p:slideViewPr>
    <p:cSldViewPr snapToGrid="0">
      <p:cViewPr varScale="1">
        <p:scale>
          <a:sx n="67" d="100"/>
          <a:sy n="67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Fast Track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Fizz Buzz - Intro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Algorithm &amp; Data Structure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8" y="3152230"/>
            <a:ext cx="4906329" cy="105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7E10C-61F5-4AE7-82D6-FEDB26D66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3C43C-B53E-4AA2-9177-1D7B5EC47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Fizz Buzz is an algorithm that is often asked to candidates in technical interview</a:t>
            </a:r>
          </a:p>
          <a:p>
            <a:r>
              <a:rPr lang="en-US" dirty="0"/>
              <a:t>It shows if we’re a good problem solver and have a solid fundamental </a:t>
            </a:r>
            <a:r>
              <a:rPr lang="en-US" dirty="0" err="1"/>
              <a:t>Javascript</a:t>
            </a:r>
            <a:r>
              <a:rPr lang="en-US" dirty="0"/>
              <a:t> concept</a:t>
            </a:r>
          </a:p>
        </p:txBody>
      </p:sp>
    </p:spTree>
    <p:extLst>
      <p:ext uri="{BB962C8B-B14F-4D97-AF65-F5344CB8AC3E}">
        <p14:creationId xmlns:p14="http://schemas.microsoft.com/office/powerpoint/2010/main" val="2225327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0245A-50D9-4E3F-AFC7-20CA7019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Should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4505A-C368-49DE-A445-FED9BEA14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It’ll be a function that takes in a number as a parameter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4DF88D-5C7A-4820-BD36-A948E6968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987" y="3095625"/>
            <a:ext cx="4538026" cy="130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86537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0245A-50D9-4E3F-AFC7-20CA7019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Should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4505A-C368-49DE-A445-FED9BEA14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It’ll log out to the console every number from 1 to “</a:t>
            </a:r>
            <a:r>
              <a:rPr lang="en-US" dirty="0" err="1"/>
              <a:t>num</a:t>
            </a:r>
            <a:r>
              <a:rPr lang="en-US" dirty="0"/>
              <a:t>”</a:t>
            </a:r>
          </a:p>
          <a:p>
            <a:r>
              <a:rPr lang="en-US" dirty="0"/>
              <a:t>But for each number, if the number is divisible by 3, it’ll log out the word “Fizz” instead of that number</a:t>
            </a:r>
          </a:p>
          <a:p>
            <a:r>
              <a:rPr lang="en-US" dirty="0"/>
              <a:t>Next, if the number is divisible by 5, it’ll log out the word “Buzz” instead of that number</a:t>
            </a:r>
          </a:p>
          <a:p>
            <a:r>
              <a:rPr lang="en-US" dirty="0"/>
              <a:t>And finally, if a number is divisible by both 3 and 5, we want to logout the word “</a:t>
            </a:r>
            <a:r>
              <a:rPr lang="en-US" dirty="0" err="1"/>
              <a:t>FizzBuzz</a:t>
            </a:r>
            <a:r>
              <a:rPr lang="en-US" dirty="0"/>
              <a:t>” instead of that number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937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780D-8350-4577-9D47-10894C66B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70232-02B9-4C63-8760-291DA65AC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271963" cy="4168775"/>
          </a:xfrm>
        </p:spPr>
        <p:txBody>
          <a:bodyPr/>
          <a:lstStyle/>
          <a:p>
            <a:r>
              <a:rPr lang="en-US" dirty="0"/>
              <a:t>If we run the function with parameter “20”, it’ll log out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D2A191-ADC2-4440-83EE-5A792FE8D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437" y="2947987"/>
            <a:ext cx="3683563" cy="20812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656FA3-AE4C-44DA-9D4E-10D3B30F0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263" y="204252"/>
            <a:ext cx="1370929" cy="568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95157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5590</TotalTime>
  <Words>161</Words>
  <Application>Microsoft Office PowerPoint</Application>
  <PresentationFormat>On-screen Show (4:3)</PresentationFormat>
  <Paragraphs>16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Fizz Buzz - Intro </vt:lpstr>
      <vt:lpstr>Introduction</vt:lpstr>
      <vt:lpstr>How It Should Work</vt:lpstr>
      <vt:lpstr>How It Should Work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398</cp:revision>
  <dcterms:created xsi:type="dcterms:W3CDTF">2015-11-07T11:59:24Z</dcterms:created>
  <dcterms:modified xsi:type="dcterms:W3CDTF">2017-12-14T05:11:20Z</dcterms:modified>
</cp:coreProperties>
</file>