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99" r:id="rId2"/>
    <p:sldId id="300" r:id="rId3"/>
    <p:sldId id="301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Modulus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52230"/>
            <a:ext cx="6035042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E9F5-30D8-420E-8585-A533623E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C203-3089-44E4-85BC-CE270C6B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Modulus operator is a very important concept in mathematic and programming</a:t>
            </a:r>
          </a:p>
          <a:p>
            <a:r>
              <a:rPr lang="en-US" dirty="0"/>
              <a:t>It gives us the “remainder” of a number after that number has been divided by another number</a:t>
            </a:r>
          </a:p>
          <a:p>
            <a:r>
              <a:rPr lang="en-US" dirty="0"/>
              <a:t>Modulus is represented as a “%” symbol</a:t>
            </a:r>
          </a:p>
          <a:p>
            <a:r>
              <a:rPr lang="en-US" dirty="0"/>
              <a:t>Modulus often used to determine whether a number is odd or even</a:t>
            </a:r>
          </a:p>
        </p:txBody>
      </p:sp>
    </p:spTree>
    <p:extLst>
      <p:ext uri="{BB962C8B-B14F-4D97-AF65-F5344CB8AC3E}">
        <p14:creationId xmlns:p14="http://schemas.microsoft.com/office/powerpoint/2010/main" val="101052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A702-8CB6-4D6E-8755-D008BC86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4E79-12FA-4830-9DE0-15EC2B5A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7 % 3 = 1</a:t>
            </a:r>
          </a:p>
          <a:p>
            <a:r>
              <a:rPr lang="en-US" dirty="0"/>
              <a:t>100 % 30 = 10</a:t>
            </a:r>
          </a:p>
          <a:p>
            <a:r>
              <a:rPr lang="en-US" dirty="0"/>
              <a:t>4 % 2 = 0</a:t>
            </a:r>
          </a:p>
          <a:p>
            <a:r>
              <a:rPr lang="en-US" dirty="0"/>
              <a:t>4 % 10 = 4</a:t>
            </a:r>
          </a:p>
        </p:txBody>
      </p:sp>
    </p:spTree>
    <p:extLst>
      <p:ext uri="{BB962C8B-B14F-4D97-AF65-F5344CB8AC3E}">
        <p14:creationId xmlns:p14="http://schemas.microsoft.com/office/powerpoint/2010/main" val="23942334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5597</TotalTime>
  <Words>78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Modulus Operator </vt:lpstr>
      <vt:lpstr>Introduction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403</cp:revision>
  <dcterms:created xsi:type="dcterms:W3CDTF">2015-11-07T11:59:24Z</dcterms:created>
  <dcterms:modified xsi:type="dcterms:W3CDTF">2017-12-14T05:19:52Z</dcterms:modified>
</cp:coreProperties>
</file>