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4" r:id="rId6"/>
    <p:sldId id="303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Harmless Ransom Note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52230"/>
            <a:ext cx="7478080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C2AF-DD01-45A3-9C7C-99398E918FA8}"/>
              </a:ext>
            </a:extLst>
          </p:cNvPr>
          <p:cNvSpPr/>
          <p:nvPr/>
        </p:nvSpPr>
        <p:spPr>
          <a:xfrm>
            <a:off x="822958" y="4061322"/>
            <a:ext cx="1634492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E10C-61F5-4AE7-82D6-FEDB26D6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C43C-B53E-4AA2-9177-1D7B5EC4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Harmless Ransom Note is simply a note that is made from words cut out of magazine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2B8EB-F60C-485D-A5A4-44062F61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3" y="3200400"/>
            <a:ext cx="7946294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7367-713B-43C4-9E9D-934C5FE9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6044-EB0E-4960-831B-0086B964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an important algorithm that teach us how to do a performant search using Hash Table</a:t>
            </a:r>
          </a:p>
        </p:txBody>
      </p:sp>
    </p:spTree>
    <p:extLst>
      <p:ext uri="{BB962C8B-B14F-4D97-AF65-F5344CB8AC3E}">
        <p14:creationId xmlns:p14="http://schemas.microsoft.com/office/powerpoint/2010/main" val="16263724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AC34-61BF-4655-9C55-85AF680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D578-A51A-482D-A05F-869E22CE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Harmless Ransom Note algorithm will take 2 parameters</a:t>
            </a:r>
          </a:p>
          <a:p>
            <a:r>
              <a:rPr lang="en-US" dirty="0"/>
              <a:t>One will be the note that we want to write as a string</a:t>
            </a:r>
          </a:p>
          <a:p>
            <a:r>
              <a:rPr lang="en-US" dirty="0"/>
              <a:t>The other will be the magazine text (as a string) that we have available to make a note of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A5CB3-FEAB-4A46-9637-00BF2274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78179"/>
            <a:ext cx="7886700" cy="11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55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BD11-3368-4BEE-86AA-BEBA7CCB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4B42-FE15-4B94-BBF4-E4B53E3C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sole purpose of the Harmless Ransom Node algorithm is to tell us whether if we have enough words in our magazine to create our node</a:t>
            </a:r>
          </a:p>
          <a:p>
            <a:r>
              <a:rPr lang="en-US" dirty="0"/>
              <a:t>If we do, the algorithm will return “true”</a:t>
            </a:r>
          </a:p>
          <a:p>
            <a:r>
              <a:rPr lang="en-US" dirty="0"/>
              <a:t>Otherwise, it will return “false”</a:t>
            </a:r>
          </a:p>
        </p:txBody>
      </p:sp>
    </p:spTree>
    <p:extLst>
      <p:ext uri="{BB962C8B-B14F-4D97-AF65-F5344CB8AC3E}">
        <p14:creationId xmlns:p14="http://schemas.microsoft.com/office/powerpoint/2010/main" val="3399837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6699-142C-4AC1-B32F-8A0F1CF3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3C4C29-6FD1-44CC-82D5-F93B02FE8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8" y="1790701"/>
            <a:ext cx="4076700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7D6652-3E49-4DCC-93BD-4ECC500C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" y="3652836"/>
            <a:ext cx="60102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728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7F68-81E3-4BEB-9A00-138301F1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5D86-5ADB-4154-AE1C-6690C568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we should get the “false” returned because the word “secret” is only found once in magazine</a:t>
            </a:r>
          </a:p>
          <a:p>
            <a:r>
              <a:rPr lang="en-US" dirty="0"/>
              <a:t>But we use it twice in the note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8C2AA-0337-45BB-A7EE-88D71A05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769371"/>
            <a:ext cx="4743450" cy="169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1FBBB-3F39-4A14-A021-0AFC8597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8" y="4059775"/>
            <a:ext cx="3167062" cy="11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66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7F68-81E3-4BEB-9A00-138301F1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5D86-5ADB-4154-AE1C-6690C568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the case is this one, the algorithm will return “true” because all the words that we need can be found in the magazine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2A709-7FDA-42AD-AD8F-F5ADF0B6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5311151"/>
            <a:ext cx="2681288" cy="1181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CFE5E-5AF1-43DA-9017-9B0BD9AC6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" y="3250524"/>
            <a:ext cx="5438776" cy="19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903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5610</TotalTime>
  <Words>201</Words>
  <Application>Microsoft Office PowerPoint</Application>
  <PresentationFormat>On-screen Show (4:3)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Harmless Ransom Note Intro</vt:lpstr>
      <vt:lpstr>Introduction</vt:lpstr>
      <vt:lpstr>Introduction</vt:lpstr>
      <vt:lpstr>How It Should Works</vt:lpstr>
      <vt:lpstr>How It Should Works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408</cp:revision>
  <dcterms:created xsi:type="dcterms:W3CDTF">2015-11-07T11:59:24Z</dcterms:created>
  <dcterms:modified xsi:type="dcterms:W3CDTF">2017-12-14T05:50:46Z</dcterms:modified>
</cp:coreProperties>
</file>