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1" r:id="rId3"/>
    <p:sldId id="300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Is Palindrome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6463667" cy="9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D975-56E1-4518-B319-22C19795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AE1E-820C-4C0A-85E2-ADEE9FE6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Palindrome is a word or phrase that is spelled the same way both backward and forward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sz="2400" dirty="0"/>
              <a:t>Race car</a:t>
            </a:r>
          </a:p>
          <a:p>
            <a:pPr lvl="1"/>
            <a:r>
              <a:rPr lang="en-US" sz="2400" dirty="0"/>
              <a:t>Madam, I’m Adam</a:t>
            </a:r>
          </a:p>
        </p:txBody>
      </p:sp>
    </p:spTree>
    <p:extLst>
      <p:ext uri="{BB962C8B-B14F-4D97-AF65-F5344CB8AC3E}">
        <p14:creationId xmlns:p14="http://schemas.microsoft.com/office/powerpoint/2010/main" val="953322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52BC-8612-4880-9AF3-771A24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B445-366A-49A0-AC51-EFC30A28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take in a string as an argument</a:t>
            </a:r>
          </a:p>
          <a:p>
            <a:r>
              <a:rPr lang="en-US" dirty="0"/>
              <a:t>It’ll simply return true if the string is palindrome, otherwise return false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ACFCA-D68B-4F0C-8EF9-8764733C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59" y="3324224"/>
            <a:ext cx="5369481" cy="19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21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293-D70E-417E-8970-2F38A866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9688-C060-4902-9B7C-365A07FF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&amp; Array manipulation</a:t>
            </a:r>
          </a:p>
          <a:p>
            <a:r>
              <a:rPr lang="en-US" dirty="0"/>
              <a:t>String &amp; Array method</a:t>
            </a:r>
          </a:p>
        </p:txBody>
      </p:sp>
    </p:spTree>
    <p:extLst>
      <p:ext uri="{BB962C8B-B14F-4D97-AF65-F5344CB8AC3E}">
        <p14:creationId xmlns:p14="http://schemas.microsoft.com/office/powerpoint/2010/main" val="1937645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F329-8D39-47BD-BB2F-83B0C8D5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9DA8-BF7D-4674-85EC-33A4A462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we’ll ignore any punctuation character such as commas, apostrophes,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95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5621</TotalTime>
  <Words>86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Is Palindrome - Intro </vt:lpstr>
      <vt:lpstr>Introduction</vt:lpstr>
      <vt:lpstr>How It Should Work</vt:lpstr>
      <vt:lpstr>Technique</vt:lpstr>
      <vt:lpstr>Notice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418</cp:revision>
  <dcterms:created xsi:type="dcterms:W3CDTF">2015-11-07T11:59:24Z</dcterms:created>
  <dcterms:modified xsi:type="dcterms:W3CDTF">2017-12-14T07:52:44Z</dcterms:modified>
</cp:coreProperties>
</file>