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99" r:id="rId2"/>
    <p:sldId id="300" r:id="rId3"/>
    <p:sldId id="301" r:id="rId4"/>
    <p:sldId id="302" r:id="rId5"/>
    <p:sldId id="303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Fast Track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Caesar Cipher - Intro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Algorithm &amp; 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52230"/>
            <a:ext cx="6463667" cy="91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4A67-9EBF-4196-BC16-C105A0FE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Should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DF78-286E-45FC-AA52-7813D70BC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Caesar Cipher algorithm will take 2 parameters, a string and a number</a:t>
            </a:r>
          </a:p>
          <a:p>
            <a:r>
              <a:rPr lang="en-US" dirty="0"/>
              <a:t>The objective of Caesar Cipher algorithm is to shift every letter in the given string by the number that is passed 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50AA7-7E81-4ABF-AD40-B334296FA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592" y="3910012"/>
            <a:ext cx="619081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64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5849-83CF-4D8A-B585-C741359F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F3AA3D-48EE-430F-B49F-02ABB5ED6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5" y="1943101"/>
            <a:ext cx="5766574" cy="600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028A69-0731-478A-A44C-9D1D650F3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3205162"/>
            <a:ext cx="39052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574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EF57-91E9-4297-AA3F-23A3EC67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11982-460E-4C33-8927-5BD67672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letter in “zoo keeper” is shifted forward 2 times</a:t>
            </a:r>
          </a:p>
          <a:p>
            <a:pPr marL="0" indent="0">
              <a:buNone/>
            </a:pPr>
            <a:r>
              <a:rPr lang="en-US" dirty="0"/>
              <a:t>Z  </a:t>
            </a:r>
            <a:r>
              <a:rPr lang="en-US" dirty="0">
                <a:sym typeface="Wingdings" panose="05000000000000000000" pitchFamily="2" charset="2"/>
              </a:rPr>
              <a:t>  B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O    Q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K    M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   G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P    R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   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0160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1596-8051-4773-9D5A-BBDF6EDA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2A4F-8828-421F-A1E2-E35D435C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can tell the letter Z changing into B</a:t>
            </a:r>
          </a:p>
          <a:p>
            <a:r>
              <a:rPr lang="en-US" dirty="0"/>
              <a:t>If you’re shifting a letter and wind up at the end of the alphabet, you must loop around to the beginning of the alphabet and continue shifting the letter from there</a:t>
            </a:r>
          </a:p>
          <a:p>
            <a:r>
              <a:rPr lang="en-US" dirty="0"/>
              <a:t>It have to be able to handle negative numbers</a:t>
            </a:r>
          </a:p>
          <a:p>
            <a:r>
              <a:rPr lang="en-US" dirty="0"/>
              <a:t>If the input number is negative, we have to shift the alphabet backward</a:t>
            </a:r>
          </a:p>
        </p:txBody>
      </p:sp>
    </p:spTree>
    <p:extLst>
      <p:ext uri="{BB962C8B-B14F-4D97-AF65-F5344CB8AC3E}">
        <p14:creationId xmlns:p14="http://schemas.microsoft.com/office/powerpoint/2010/main" val="2692834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5634</TotalTime>
  <Words>146</Words>
  <Application>Microsoft Office PowerPoint</Application>
  <PresentationFormat>On-screen Show (4:3)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Wingdings</vt:lpstr>
      <vt:lpstr>Office Theme</vt:lpstr>
      <vt:lpstr>Caesar Cipher - Intro </vt:lpstr>
      <vt:lpstr>How It Should Work</vt:lpstr>
      <vt:lpstr>Example</vt:lpstr>
      <vt:lpstr>Example</vt:lpstr>
      <vt:lpstr>Notice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422</cp:revision>
  <dcterms:created xsi:type="dcterms:W3CDTF">2015-11-07T11:59:24Z</dcterms:created>
  <dcterms:modified xsi:type="dcterms:W3CDTF">2017-12-14T09:03:59Z</dcterms:modified>
</cp:coreProperties>
</file>