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99" r:id="rId2"/>
    <p:sldId id="300" r:id="rId3"/>
    <p:sldId id="301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Reverse Words - Intro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52230"/>
            <a:ext cx="6849430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will take in a string as parameter</a:t>
            </a:r>
          </a:p>
          <a:p>
            <a:r>
              <a:rPr lang="en-US" dirty="0"/>
              <a:t>It’ll reverse every word in that string and return the new string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1AFE2-2459-42B4-900A-FE4AAF13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77" y="3690937"/>
            <a:ext cx="6435246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7B79-C77F-4094-9CB5-DFE65462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7006-E0BD-4ADD-B7D7-5A75AD20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: Every word should be reversed BUT the string as a whole should not be reversed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sz="2400" dirty="0"/>
              <a:t>“this is a string of words” should be</a:t>
            </a:r>
          </a:p>
          <a:p>
            <a:pPr lvl="1"/>
            <a:r>
              <a:rPr lang="en-US" sz="2400" dirty="0"/>
              <a:t>“</a:t>
            </a:r>
            <a:r>
              <a:rPr lang="en-US" sz="2400" dirty="0" err="1"/>
              <a:t>siht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a </a:t>
            </a:r>
            <a:r>
              <a:rPr lang="en-US" sz="2400" dirty="0" err="1"/>
              <a:t>gnirts</a:t>
            </a:r>
            <a:r>
              <a:rPr lang="en-US" sz="2400" dirty="0"/>
              <a:t> </a:t>
            </a:r>
            <a:r>
              <a:rPr lang="en-US" sz="2400" dirty="0" err="1"/>
              <a:t>fo</a:t>
            </a:r>
            <a:r>
              <a:rPr lang="en-US" sz="2400" dirty="0"/>
              <a:t> </a:t>
            </a:r>
            <a:r>
              <a:rPr lang="en-US" sz="2400" dirty="0" err="1"/>
              <a:t>sdrow</a:t>
            </a:r>
            <a:r>
              <a:rPr lang="en-US" sz="2400" dirty="0"/>
              <a:t>”</a:t>
            </a:r>
          </a:p>
          <a:p>
            <a:pPr marL="228600" lvl="1"/>
            <a:r>
              <a:rPr lang="en-US" sz="2400" dirty="0"/>
              <a:t>Notice how the words are still in the same order but each word itself is reversed</a:t>
            </a:r>
          </a:p>
          <a:p>
            <a:pPr marL="228600" lvl="1"/>
            <a:r>
              <a:rPr lang="en-US" sz="2400" dirty="0"/>
              <a:t>#2 : Don’t use the </a:t>
            </a:r>
            <a:r>
              <a:rPr lang="en-US" sz="2400" dirty="0" err="1"/>
              <a:t>array.reverse</a:t>
            </a:r>
            <a:r>
              <a:rPr lang="en-US" sz="2400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96001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5655</TotalTime>
  <Words>101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Reverse Words - Intro </vt:lpstr>
      <vt:lpstr>How It Should Works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426</cp:revision>
  <dcterms:created xsi:type="dcterms:W3CDTF">2015-11-07T11:59:24Z</dcterms:created>
  <dcterms:modified xsi:type="dcterms:W3CDTF">2017-12-15T04:37:36Z</dcterms:modified>
</cp:coreProperties>
</file>