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r>
              <a:rPr lang="en-US" dirty="0"/>
              <a:t>Reverse Array In Place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7" y="3152230"/>
            <a:ext cx="7035167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AF18F-DD8B-4C2C-8FA2-FB11CDF5F642}"/>
              </a:ext>
            </a:extLst>
          </p:cNvPr>
          <p:cNvSpPr/>
          <p:nvPr/>
        </p:nvSpPr>
        <p:spPr>
          <a:xfrm>
            <a:off x="822958" y="4042817"/>
            <a:ext cx="1620205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will take in an array as a parameter</a:t>
            </a:r>
          </a:p>
          <a:p>
            <a:r>
              <a:rPr lang="en-US" dirty="0"/>
              <a:t>It’ll reverse that array and return us the reverse array</a:t>
            </a:r>
          </a:p>
        </p:txBody>
      </p:sp>
    </p:spTree>
    <p:extLst>
      <p:ext uri="{BB962C8B-B14F-4D97-AF65-F5344CB8AC3E}">
        <p14:creationId xmlns:p14="http://schemas.microsoft.com/office/powerpoint/2010/main" val="31236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part of this algorithm is that we will be manipulating and reversing the array that is passed in</a:t>
            </a:r>
          </a:p>
          <a:p>
            <a:r>
              <a:rPr lang="en-US" dirty="0"/>
              <a:t>DO NOT push those array elements into a new array and return that array</a:t>
            </a:r>
          </a:p>
          <a:p>
            <a:r>
              <a:rPr lang="en-US" dirty="0"/>
              <a:t>We could easily loop through the original array backward and push every element into a new array. We don’t want to do this</a:t>
            </a:r>
          </a:p>
        </p:txBody>
      </p:sp>
    </p:spTree>
    <p:extLst>
      <p:ext uri="{BB962C8B-B14F-4D97-AF65-F5344CB8AC3E}">
        <p14:creationId xmlns:p14="http://schemas.microsoft.com/office/powerpoint/2010/main" val="423552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C008-7B51-4980-A974-B79F41D1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9E3A-FC7C-4C49-B353-D5FDC7B1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may seem a little tricky, but it’ll teach us a new array manipulation skills and the important skill of using a temporary variable</a:t>
            </a:r>
          </a:p>
        </p:txBody>
      </p:sp>
    </p:spTree>
    <p:extLst>
      <p:ext uri="{BB962C8B-B14F-4D97-AF65-F5344CB8AC3E}">
        <p14:creationId xmlns:p14="http://schemas.microsoft.com/office/powerpoint/2010/main" val="15978023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</TotalTime>
  <Words>118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Reverse Array In Place Intro</vt:lpstr>
      <vt:lpstr>How It Should Works</vt:lpstr>
      <vt:lpstr>Rules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431</cp:revision>
  <dcterms:created xsi:type="dcterms:W3CDTF">2015-11-07T11:59:24Z</dcterms:created>
  <dcterms:modified xsi:type="dcterms:W3CDTF">2017-12-15T04:55:59Z</dcterms:modified>
</cp:coreProperties>
</file>