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99" r:id="rId2"/>
    <p:sldId id="300" r:id="rId3"/>
    <p:sldId id="301" r:id="rId4"/>
    <p:sldId id="302" r:id="rId5"/>
    <p:sldId id="303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Fast Track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>
            <a:normAutofit/>
          </a:bodyPr>
          <a:lstStyle/>
          <a:p>
            <a:r>
              <a:rPr lang="en-US" dirty="0"/>
              <a:t>Mean Median Mode</a:t>
            </a:r>
            <a:br>
              <a:rPr lang="en-US" dirty="0"/>
            </a:br>
            <a:r>
              <a:rPr lang="en-US" dirty="0"/>
              <a:t>Intro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Algorithm &amp; Data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7" y="3152230"/>
            <a:ext cx="6663693" cy="105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2AF18F-DD8B-4C2C-8FA2-FB11CDF5F642}"/>
              </a:ext>
            </a:extLst>
          </p:cNvPr>
          <p:cNvSpPr/>
          <p:nvPr/>
        </p:nvSpPr>
        <p:spPr>
          <a:xfrm>
            <a:off x="822958" y="4042817"/>
            <a:ext cx="1620205" cy="105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3038-3DE9-471A-854E-190F5E6D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Should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F6003-D2D5-44F4-BCA7-D0C3E821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algorithm will take in an array of number as a parameter</a:t>
            </a:r>
          </a:p>
          <a:p>
            <a:r>
              <a:rPr lang="en-US" dirty="0"/>
              <a:t>It will return on object that has 3 properties, that is Mean, Median, and Mode</a:t>
            </a:r>
          </a:p>
        </p:txBody>
      </p:sp>
    </p:spTree>
    <p:extLst>
      <p:ext uri="{BB962C8B-B14F-4D97-AF65-F5344CB8AC3E}">
        <p14:creationId xmlns:p14="http://schemas.microsoft.com/office/powerpoint/2010/main" val="3123681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3038-3DE9-471A-854E-190F5E6D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3271838" cy="1325563"/>
          </a:xfrm>
        </p:spPr>
        <p:txBody>
          <a:bodyPr/>
          <a:lstStyle/>
          <a:p>
            <a:r>
              <a:rPr lang="en-US" dirty="0"/>
              <a:t>How It Should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F6003-D2D5-44F4-BCA7-D0C3E821B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2764803" cy="4168775"/>
          </a:xfrm>
        </p:spPr>
        <p:txBody>
          <a:bodyPr/>
          <a:lstStyle/>
          <a:p>
            <a:r>
              <a:rPr lang="en-US" dirty="0"/>
              <a:t>To build this algorithm, we’re going to create 4 separate functions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EF887-506B-4FC9-A933-BB614664F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295" y="1322388"/>
            <a:ext cx="5680705" cy="542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1248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AEFF-7D39-4330-9299-1732ADF0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998E-4A76-447B-9231-10C61C7B4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out this algorithm will teach you some techniques for performing math calculation</a:t>
            </a:r>
          </a:p>
          <a:p>
            <a:r>
              <a:rPr lang="en-US" dirty="0"/>
              <a:t>It’ll also teach you the importance of “functional programming”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88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AEFF-7D39-4330-9299-1732ADF0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998E-4A76-447B-9231-10C61C7B4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 is the practice of breaking down your algorithms and code into separate functions</a:t>
            </a:r>
          </a:p>
          <a:p>
            <a:r>
              <a:rPr lang="en-US" dirty="0"/>
              <a:t>These separate functions can be re-used in multiple different places</a:t>
            </a:r>
          </a:p>
          <a:p>
            <a:r>
              <a:rPr lang="en-US" dirty="0"/>
              <a:t>You don’t have to keep rewriting the same code</a:t>
            </a:r>
          </a:p>
        </p:txBody>
      </p:sp>
    </p:spTree>
    <p:extLst>
      <p:ext uri="{BB962C8B-B14F-4D97-AF65-F5344CB8AC3E}">
        <p14:creationId xmlns:p14="http://schemas.microsoft.com/office/powerpoint/2010/main" val="2353277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5675</TotalTime>
  <Words>118</Words>
  <Application>Microsoft Office PowerPoint</Application>
  <PresentationFormat>On-screen Show (4:3)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Mean Median Mode Intro</vt:lpstr>
      <vt:lpstr>How It Should Works</vt:lpstr>
      <vt:lpstr>How It Should Works</vt:lpstr>
      <vt:lpstr>Finally</vt:lpstr>
      <vt:lpstr>Finally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436</cp:revision>
  <dcterms:created xsi:type="dcterms:W3CDTF">2015-11-07T11:59:24Z</dcterms:created>
  <dcterms:modified xsi:type="dcterms:W3CDTF">2017-12-15T06:27:54Z</dcterms:modified>
</cp:coreProperties>
</file>