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99" r:id="rId2"/>
    <p:sldId id="300" r:id="rId3"/>
    <p:sldId id="301" r:id="rId4"/>
    <p:sldId id="302" r:id="rId5"/>
    <p:sldId id="303" r:id="rId6"/>
    <p:sldId id="304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Fast Track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What Are Data Structures And Why </a:t>
            </a:r>
            <a:br>
              <a:rPr lang="en-US" dirty="0"/>
            </a:br>
            <a:r>
              <a:rPr lang="en-US" dirty="0"/>
              <a:t>Are They Important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Algorithm &amp; Data 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8" y="3209380"/>
            <a:ext cx="6420805" cy="96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577C66-DDE2-4068-B090-F89F984323A0}"/>
              </a:ext>
            </a:extLst>
          </p:cNvPr>
          <p:cNvSpPr/>
          <p:nvPr/>
        </p:nvSpPr>
        <p:spPr>
          <a:xfrm>
            <a:off x="822958" y="4122145"/>
            <a:ext cx="6249355" cy="96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7C6374-E09F-4880-809B-AA0761493DAC}"/>
              </a:ext>
            </a:extLst>
          </p:cNvPr>
          <p:cNvSpPr/>
          <p:nvPr/>
        </p:nvSpPr>
        <p:spPr>
          <a:xfrm>
            <a:off x="822957" y="2227760"/>
            <a:ext cx="4834893" cy="96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E84F-E08E-4315-9887-928E8029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Data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4A022-61FA-476F-96DD-E677C4463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of </a:t>
            </a:r>
            <a:r>
              <a:rPr lang="en-US" dirty="0">
                <a:solidFill>
                  <a:srgbClr val="FF0000"/>
                </a:solidFill>
              </a:rPr>
              <a:t>Organizing</a:t>
            </a:r>
            <a:r>
              <a:rPr lang="en-US" dirty="0"/>
              <a:t> data that is stored in a computer or database</a:t>
            </a:r>
          </a:p>
          <a:p>
            <a:r>
              <a:rPr lang="en-US" dirty="0"/>
              <a:t>Many different types of data structures</a:t>
            </a:r>
          </a:p>
          <a:p>
            <a:r>
              <a:rPr lang="en-US" dirty="0"/>
              <a:t>Each type of data structure represents a different way of organizing the data</a:t>
            </a:r>
          </a:p>
        </p:txBody>
      </p:sp>
    </p:spTree>
    <p:extLst>
      <p:ext uri="{BB962C8B-B14F-4D97-AF65-F5344CB8AC3E}">
        <p14:creationId xmlns:p14="http://schemas.microsoft.com/office/powerpoint/2010/main" val="1870904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870F-7724-4B36-B3DA-7E671824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There Different Types of Data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7B55-5A73-4908-826D-2DA100172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all have different strengths and weaknesses</a:t>
            </a:r>
          </a:p>
          <a:p>
            <a:r>
              <a:rPr lang="en-US" dirty="0"/>
              <a:t>Some are fast at </a:t>
            </a:r>
            <a:r>
              <a:rPr lang="en-US" dirty="0">
                <a:solidFill>
                  <a:srgbClr val="FF0000"/>
                </a:solidFill>
              </a:rPr>
              <a:t>Storing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Recording</a:t>
            </a:r>
            <a:r>
              <a:rPr lang="en-US" dirty="0"/>
              <a:t> data, while others are not</a:t>
            </a:r>
          </a:p>
          <a:p>
            <a:r>
              <a:rPr lang="en-US" dirty="0"/>
              <a:t>Some are fast at </a:t>
            </a:r>
            <a:r>
              <a:rPr lang="en-US" dirty="0">
                <a:solidFill>
                  <a:schemeClr val="accent5"/>
                </a:solidFill>
              </a:rPr>
              <a:t>Searching</a:t>
            </a:r>
            <a:r>
              <a:rPr lang="en-US" dirty="0"/>
              <a:t> and </a:t>
            </a:r>
            <a:r>
              <a:rPr lang="en-US" dirty="0">
                <a:solidFill>
                  <a:schemeClr val="accent5"/>
                </a:solidFill>
              </a:rPr>
              <a:t>Retrieving</a:t>
            </a:r>
            <a:r>
              <a:rPr lang="en-US" dirty="0"/>
              <a:t> data, while others are not</a:t>
            </a:r>
          </a:p>
        </p:txBody>
      </p:sp>
    </p:spTree>
    <p:extLst>
      <p:ext uri="{BB962C8B-B14F-4D97-AF65-F5344CB8AC3E}">
        <p14:creationId xmlns:p14="http://schemas.microsoft.com/office/powerpoint/2010/main" val="1510373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97D0-E82F-4CF5-9FA9-274DB5E3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Data Structures Important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FFF08-8483-4D85-A328-A463BD864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have big impact on how </a:t>
            </a:r>
            <a:r>
              <a:rPr lang="en-US" dirty="0">
                <a:solidFill>
                  <a:srgbClr val="FF0000"/>
                </a:solidFill>
              </a:rPr>
              <a:t>Performant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Quick</a:t>
            </a:r>
            <a:r>
              <a:rPr lang="en-US" dirty="0"/>
              <a:t>, and </a:t>
            </a:r>
            <a:r>
              <a:rPr lang="en-US" dirty="0">
                <a:solidFill>
                  <a:srgbClr val="0070C0"/>
                </a:solidFill>
              </a:rPr>
              <a:t>Efficiently</a:t>
            </a:r>
            <a:r>
              <a:rPr lang="en-US" dirty="0"/>
              <a:t> a program runs</a:t>
            </a:r>
          </a:p>
          <a:p>
            <a:r>
              <a:rPr lang="en-US" dirty="0"/>
              <a:t>For example, for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storing old data </a:t>
            </a:r>
            <a:r>
              <a:rPr lang="en-US" dirty="0"/>
              <a:t>that will be archived (not to be analyzed), you can use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Linked List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(which is really fast at recording a lot of data)</a:t>
            </a:r>
          </a:p>
          <a:p>
            <a:r>
              <a:rPr lang="en-US" dirty="0"/>
              <a:t>Otherwise if you want to </a:t>
            </a:r>
            <a:r>
              <a:rPr lang="en-US" dirty="0">
                <a:solidFill>
                  <a:srgbClr val="7030A0"/>
                </a:solidFill>
              </a:rPr>
              <a:t>store a recent data </a:t>
            </a:r>
            <a:r>
              <a:rPr lang="en-US" dirty="0"/>
              <a:t>and a lot of people will use that, you can use a </a:t>
            </a:r>
            <a:r>
              <a:rPr lang="en-US" dirty="0">
                <a:solidFill>
                  <a:srgbClr val="7030A0"/>
                </a:solidFill>
              </a:rPr>
              <a:t>Hash Table</a:t>
            </a:r>
          </a:p>
          <a:p>
            <a:r>
              <a:rPr lang="en-US" dirty="0"/>
              <a:t>Using the correct data structures in your program can be very crucial</a:t>
            </a:r>
          </a:p>
        </p:txBody>
      </p:sp>
    </p:spTree>
    <p:extLst>
      <p:ext uri="{BB962C8B-B14F-4D97-AF65-F5344CB8AC3E}">
        <p14:creationId xmlns:p14="http://schemas.microsoft.com/office/powerpoint/2010/main" val="1993914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97D0-E82F-4CF5-9FA9-274DB5E3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Data Structures Important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FFF08-8483-4D85-A328-A463BD864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Reinforce knowledge of </a:t>
            </a:r>
            <a:r>
              <a:rPr lang="en-US" dirty="0" err="1"/>
              <a:t>Javascript</a:t>
            </a:r>
            <a:r>
              <a:rPr lang="en-US" dirty="0"/>
              <a:t> algorithms and other important concept</a:t>
            </a:r>
          </a:p>
          <a:p>
            <a:r>
              <a:rPr lang="en-US" dirty="0"/>
              <a:t>For example :</a:t>
            </a:r>
          </a:p>
          <a:p>
            <a:pPr lvl="1"/>
            <a:r>
              <a:rPr lang="en-US" sz="2400" dirty="0"/>
              <a:t>Constructor Function</a:t>
            </a:r>
          </a:p>
          <a:p>
            <a:pPr lvl="1"/>
            <a:r>
              <a:rPr lang="en-US" sz="2400" dirty="0"/>
              <a:t>Recursion</a:t>
            </a:r>
          </a:p>
          <a:p>
            <a:pPr lvl="1"/>
            <a:r>
              <a:rPr lang="en-US" sz="2400" dirty="0"/>
              <a:t>“this” keyword</a:t>
            </a:r>
          </a:p>
          <a:p>
            <a:pPr lvl="1"/>
            <a:r>
              <a:rPr lang="en-US" sz="2400" dirty="0"/>
              <a:t>Class</a:t>
            </a:r>
          </a:p>
          <a:p>
            <a:pPr lvl="1"/>
            <a:r>
              <a:rPr lang="en-US" sz="2400" dirty="0"/>
              <a:t>Big-O Notation</a:t>
            </a:r>
          </a:p>
        </p:txBody>
      </p:sp>
    </p:spTree>
    <p:extLst>
      <p:ext uri="{BB962C8B-B14F-4D97-AF65-F5344CB8AC3E}">
        <p14:creationId xmlns:p14="http://schemas.microsoft.com/office/powerpoint/2010/main" val="169731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97D0-E82F-4CF5-9FA9-274DB5E3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Data Structures Important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FFF08-8483-4D85-A328-A463BD864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very well prepared for technical interview question</a:t>
            </a:r>
          </a:p>
          <a:p>
            <a:r>
              <a:rPr lang="en-US" sz="2400" dirty="0"/>
              <a:t>Sometimes you’ll be asked to implement in-code these exact data structures that we’ll learn next</a:t>
            </a:r>
          </a:p>
          <a:p>
            <a:r>
              <a:rPr lang="en-US" sz="2400" dirty="0"/>
              <a:t>Interviewers tend to ask this because if you can correctly code out a data structure, it shows that you know how to make a program run efficiently</a:t>
            </a:r>
          </a:p>
          <a:p>
            <a:r>
              <a:rPr lang="en-US" dirty="0"/>
              <a:t>You have an in-depth understanding of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  <a:p>
            <a:r>
              <a:rPr lang="en-US" sz="2400" dirty="0"/>
              <a:t>It also shows that you have a solid computer science fundamentals, which companies like to see</a:t>
            </a:r>
          </a:p>
        </p:txBody>
      </p:sp>
    </p:spTree>
    <p:extLst>
      <p:ext uri="{BB962C8B-B14F-4D97-AF65-F5344CB8AC3E}">
        <p14:creationId xmlns:p14="http://schemas.microsoft.com/office/powerpoint/2010/main" val="3564947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5546</TotalTime>
  <Words>296</Words>
  <Application>Microsoft Office PowerPoint</Application>
  <PresentationFormat>On-screen Show (4:3)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What Are Data Structures And Why  Are They Important</vt:lpstr>
      <vt:lpstr>What Are Data Structures?</vt:lpstr>
      <vt:lpstr>Why Are There Different Types of Data Structures?</vt:lpstr>
      <vt:lpstr>Why Are Data Structures Important To Know?</vt:lpstr>
      <vt:lpstr>Why Are Data Structures Important To Know?</vt:lpstr>
      <vt:lpstr>Why Are Data Structures Important To Know?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388</cp:revision>
  <dcterms:created xsi:type="dcterms:W3CDTF">2015-11-07T11:59:24Z</dcterms:created>
  <dcterms:modified xsi:type="dcterms:W3CDTF">2017-12-12T04:00:33Z</dcterms:modified>
</cp:coreProperties>
</file>