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99" r:id="rId2"/>
    <p:sldId id="301" r:id="rId3"/>
    <p:sldId id="300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Binary</a:t>
            </a:r>
            <a:br>
              <a:rPr lang="en-US" dirty="0"/>
            </a:br>
            <a:r>
              <a:rPr lang="en-US" dirty="0"/>
              <a:t>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37942"/>
            <a:ext cx="5492116" cy="119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6E147-C018-427C-A4E4-B6BE03D94271}"/>
              </a:ext>
            </a:extLst>
          </p:cNvPr>
          <p:cNvSpPr/>
          <p:nvPr/>
        </p:nvSpPr>
        <p:spPr>
          <a:xfrm>
            <a:off x="822959" y="4099967"/>
            <a:ext cx="3849054" cy="119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0A11-343D-473D-B6DD-7CC21566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B950A-F075-4E6B-A692-8340541E0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730" y="1825625"/>
            <a:ext cx="6710540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509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3E39-24BB-4352-8F65-25F139A7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9E10-5F27-41AC-95F2-C123C04F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functionality that we want to put on our BST is Inserting value into it, which is essentially be like Adding a new BST to the root BST</a:t>
            </a:r>
          </a:p>
        </p:txBody>
      </p:sp>
    </p:spTree>
    <p:extLst>
      <p:ext uri="{BB962C8B-B14F-4D97-AF65-F5344CB8AC3E}">
        <p14:creationId xmlns:p14="http://schemas.microsoft.com/office/powerpoint/2010/main" val="3072652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3CA8-376B-4AF9-B854-26B0CD05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5AA47D-176D-4426-B852-AD1375522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37" y="2505075"/>
            <a:ext cx="28289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53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384D-9AC4-4554-92CB-51842EF9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BD2-7710-44FA-B90C-75E651C4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also want to have a method in our BST that take in some value and tell us if that value is in the BST or not</a:t>
            </a:r>
          </a:p>
          <a:p>
            <a:r>
              <a:rPr lang="en-US" dirty="0"/>
              <a:t>We’ll also want a Depth First Traversal method and Breath First Traversal method on our BST</a:t>
            </a:r>
          </a:p>
          <a:p>
            <a:r>
              <a:rPr lang="en-US" dirty="0"/>
              <a:t>Each of which are simply a ways of traveling through the tree and touching every node</a:t>
            </a:r>
          </a:p>
          <a:p>
            <a:r>
              <a:rPr lang="en-US" dirty="0"/>
              <a:t>The difference between these 2 methods is what pattern we traverse the tree</a:t>
            </a:r>
          </a:p>
        </p:txBody>
      </p:sp>
    </p:spTree>
    <p:extLst>
      <p:ext uri="{BB962C8B-B14F-4D97-AF65-F5344CB8AC3E}">
        <p14:creationId xmlns:p14="http://schemas.microsoft.com/office/powerpoint/2010/main" val="56625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384D-9AC4-4554-92CB-51842EF9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BD2-7710-44FA-B90C-75E651C4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Depth First Traversal, we’ll start at the top and follow each branch all the way to it’s down</a:t>
            </a:r>
          </a:p>
          <a:p>
            <a:r>
              <a:rPr lang="en-US" dirty="0"/>
              <a:t>In Breadth First Traversal, we’ll also start at the top, but we’ll go across each level before moving down to the next level </a:t>
            </a:r>
          </a:p>
        </p:txBody>
      </p:sp>
    </p:spTree>
    <p:extLst>
      <p:ext uri="{BB962C8B-B14F-4D97-AF65-F5344CB8AC3E}">
        <p14:creationId xmlns:p14="http://schemas.microsoft.com/office/powerpoint/2010/main" val="2099173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384D-9AC4-4554-92CB-51842EF9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BD2-7710-44FA-B90C-75E651C4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touch each node in the tree, we’ll be running some function on each of them</a:t>
            </a:r>
          </a:p>
          <a:p>
            <a:r>
              <a:rPr lang="en-US" dirty="0"/>
              <a:t>In our case, we’ll simply log out the value of each node </a:t>
            </a:r>
          </a:p>
          <a:p>
            <a:r>
              <a:rPr lang="en-US" dirty="0"/>
              <a:t>But you can of course perform whatever function you want to on them</a:t>
            </a:r>
          </a:p>
        </p:txBody>
      </p:sp>
    </p:spTree>
    <p:extLst>
      <p:ext uri="{BB962C8B-B14F-4D97-AF65-F5344CB8AC3E}">
        <p14:creationId xmlns:p14="http://schemas.microsoft.com/office/powerpoint/2010/main" val="3047087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B058-ADCA-469B-BABC-538AB24F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D81E-B523-4F7A-A2CB-07D10368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before we start coding our BST, we need to cover an important topic, that is Recursion, because BST is a very recursive structures by the nature</a:t>
            </a:r>
          </a:p>
        </p:txBody>
      </p:sp>
    </p:spTree>
    <p:extLst>
      <p:ext uri="{BB962C8B-B14F-4D97-AF65-F5344CB8AC3E}">
        <p14:creationId xmlns:p14="http://schemas.microsoft.com/office/powerpoint/2010/main" val="12907384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6863-144E-4129-9E34-87E5FA1A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EBD2-FDAA-4DA3-9B50-C8698010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77CA7-59B6-4ED4-B2D3-B4616F95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4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26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3D6C-5AED-45D9-B2A5-79174F55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AE03-2EB7-4738-B9C4-6B090606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 is a collection of nodes that are all connected together in a certain way</a:t>
            </a:r>
          </a:p>
          <a:p>
            <a:r>
              <a:rPr lang="en-US" dirty="0"/>
              <a:t>Each node in Binary Search Tree will have up to 2 child nodes, that is Left Node and Right Node</a:t>
            </a:r>
          </a:p>
          <a:p>
            <a:r>
              <a:rPr lang="en-US" dirty="0"/>
              <a:t>Each node will contain some data or value similar to Linked List</a:t>
            </a:r>
          </a:p>
        </p:txBody>
      </p:sp>
    </p:spTree>
    <p:extLst>
      <p:ext uri="{BB962C8B-B14F-4D97-AF65-F5344CB8AC3E}">
        <p14:creationId xmlns:p14="http://schemas.microsoft.com/office/powerpoint/2010/main" val="70302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3D6C-5AED-45D9-B2A5-79174F55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AE03-2EB7-4738-B9C4-6B090606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 we’ll focus solely on Binary Search Tree that take in numbers as a value</a:t>
            </a:r>
          </a:p>
          <a:p>
            <a:r>
              <a:rPr lang="en-US" dirty="0"/>
              <a:t>But of course you can make BST that holds any data type as a value if you want it to</a:t>
            </a:r>
          </a:p>
          <a:p>
            <a:r>
              <a:rPr lang="en-US" dirty="0"/>
              <a:t>The way the BST works is that all of the left nodes will be of lesser or equal value to their parent node</a:t>
            </a:r>
          </a:p>
          <a:p>
            <a:r>
              <a:rPr lang="en-US" dirty="0"/>
              <a:t>And all of the right nodes will be of greater value than their parent node</a:t>
            </a:r>
          </a:p>
        </p:txBody>
      </p:sp>
    </p:spTree>
    <p:extLst>
      <p:ext uri="{BB962C8B-B14F-4D97-AF65-F5344CB8AC3E}">
        <p14:creationId xmlns:p14="http://schemas.microsoft.com/office/powerpoint/2010/main" val="4198896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55FD-7AAB-480F-B5E6-F7CCF161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444A8B-C30C-4CB7-88C5-08777FB85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020" y="1469303"/>
            <a:ext cx="4979959" cy="45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869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7D89-613A-45D8-AB04-1634B033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C63E-72EC-4C3C-ADD1-7C7C0400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thing we’re going to change is calling all the elements as node</a:t>
            </a:r>
          </a:p>
          <a:p>
            <a:r>
              <a:rPr lang="en-US" dirty="0"/>
              <a:t>Instead we’re going to make each of those elements it’s own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691538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A739-595C-4A52-B4CD-C83F152C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7E552E-E8AF-46B3-B880-1203F8246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815" y="1825625"/>
            <a:ext cx="6780369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59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C516-CBA7-4C62-9221-98E913BF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1BA89-3325-4BD1-A691-249295DDD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289" y="1825625"/>
            <a:ext cx="6671422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228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0A11-343D-473D-B6DD-7CC21566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E4E3-CDDA-4230-8B02-5A38DD21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in our tree is basically a subtree</a:t>
            </a:r>
          </a:p>
          <a:p>
            <a:r>
              <a:rPr lang="en-US" dirty="0"/>
              <a:t>It itself is a root node with up to 2 children nodes, which makes it a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184045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5661</TotalTime>
  <Words>425</Words>
  <Application>Microsoft Office PowerPoint</Application>
  <PresentationFormat>On-screen Show (4:3)</PresentationFormat>
  <Paragraphs>40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What Is A Binary Search Tree</vt:lpstr>
      <vt:lpstr>PowerPoint Presentation</vt:lpstr>
      <vt:lpstr>Introduction</vt:lpstr>
      <vt:lpstr>Introduction</vt:lpstr>
      <vt:lpstr>Example</vt:lpstr>
      <vt:lpstr>Clarification</vt:lpstr>
      <vt:lpstr>Before</vt:lpstr>
      <vt:lpstr>After</vt:lpstr>
      <vt:lpstr>Explanation</vt:lpstr>
      <vt:lpstr>Explanation</vt:lpstr>
      <vt:lpstr>Functionality</vt:lpstr>
      <vt:lpstr>Example</vt:lpstr>
      <vt:lpstr>Functionality</vt:lpstr>
      <vt:lpstr>Functionality</vt:lpstr>
      <vt:lpstr>Functionality</vt:lpstr>
      <vt:lpstr>Foreword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410</cp:revision>
  <dcterms:created xsi:type="dcterms:W3CDTF">2015-11-07T11:59:24Z</dcterms:created>
  <dcterms:modified xsi:type="dcterms:W3CDTF">2017-12-12T19:47:43Z</dcterms:modified>
</cp:coreProperties>
</file>