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</a:t>
            </a:r>
            <a:br>
              <a:rPr lang="en-US" dirty="0"/>
            </a:br>
            <a:r>
              <a:rPr lang="en-US" dirty="0"/>
              <a:t>Wrap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37942"/>
            <a:ext cx="5935029" cy="119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6E147-C018-427C-A4E4-B6BE03D94271}"/>
              </a:ext>
            </a:extLst>
          </p:cNvPr>
          <p:cNvSpPr/>
          <p:nvPr/>
        </p:nvSpPr>
        <p:spPr>
          <a:xfrm>
            <a:off x="822959" y="4099967"/>
            <a:ext cx="3006091" cy="119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3D6C-5AED-45D9-B2A5-79174F55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AE03-2EB7-4738-B9C4-6B090606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 and variation of them are used very often to store data</a:t>
            </a:r>
          </a:p>
          <a:p>
            <a:r>
              <a:rPr lang="en-US" dirty="0"/>
              <a:t>As the name imply, they are very fast to search through and retrieved data from </a:t>
            </a:r>
          </a:p>
          <a:p>
            <a:r>
              <a:rPr lang="en-US" dirty="0"/>
              <a:t>In fact, it is also a very quick process to insert and delete data from a binary search tree</a:t>
            </a:r>
          </a:p>
          <a:p>
            <a:r>
              <a:rPr lang="en-US" dirty="0"/>
              <a:t>The reason for this is that all of these methods are basically implementing the binary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70302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6863-144E-4129-9E34-87E5FA1A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EBD2-FDAA-4DA3-9B50-C8698010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77CA7-59B6-4ED4-B2D3-B4616F95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26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0AD4-1C2D-429B-ACBC-14C47929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85D3-87E4-4E03-A1F9-459BB39C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looking for a value in a BST, you’ll start at the root node and loop through it’s child</a:t>
            </a:r>
          </a:p>
          <a:p>
            <a:r>
              <a:rPr lang="en-US" dirty="0"/>
              <a:t>With every loop you take through a child node, you’re throwing away other half (child) of the nodes in the tree</a:t>
            </a:r>
          </a:p>
          <a:p>
            <a:r>
              <a:rPr lang="en-US" dirty="0"/>
              <a:t>So you don’t have to search every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4061207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0AD4-1C2D-429B-ACBC-14C47929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85D3-87E4-4E03-A1F9-459BB39C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balanced-BST of 4000 nodes, it only takes about 12 steps to find the node that you’re looking for</a:t>
            </a:r>
          </a:p>
          <a:p>
            <a:r>
              <a:rPr lang="en-US" dirty="0"/>
              <a:t>This is called Logarithmic Runtime “O (log n)”</a:t>
            </a:r>
          </a:p>
          <a:p>
            <a:r>
              <a:rPr lang="en-US" dirty="0"/>
              <a:t>This is faster than the runtime of Linked List which is “O (n)” for searching</a:t>
            </a:r>
          </a:p>
        </p:txBody>
      </p:sp>
    </p:spTree>
    <p:extLst>
      <p:ext uri="{BB962C8B-B14F-4D97-AF65-F5344CB8AC3E}">
        <p14:creationId xmlns:p14="http://schemas.microsoft.com/office/powerpoint/2010/main" val="4066115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4569-F4F8-4394-94FB-FE29C23E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D821-92FB-4E6C-A9DE-28B458C4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important thing to note is that BST are only this performant when they are balanced</a:t>
            </a:r>
          </a:p>
          <a:p>
            <a:r>
              <a:rPr lang="en-US" dirty="0"/>
              <a:t>To have a balanced BST is to have all (or most) nodes to have a left and right child, so you have a full tree</a:t>
            </a:r>
          </a:p>
          <a:p>
            <a:r>
              <a:rPr lang="en-US" dirty="0"/>
              <a:t>In some strange cases, depending on the data you’re using, you could wind up with every node only having a right child for example</a:t>
            </a:r>
          </a:p>
        </p:txBody>
      </p:sp>
    </p:spTree>
    <p:extLst>
      <p:ext uri="{BB962C8B-B14F-4D97-AF65-F5344CB8AC3E}">
        <p14:creationId xmlns:p14="http://schemas.microsoft.com/office/powerpoint/2010/main" val="1454759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4569-F4F8-4394-94FB-FE29C23E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072A8-9748-4F3B-9402-80050A456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047" y="1690689"/>
            <a:ext cx="4045905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902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4569-F4F8-4394-94FB-FE29C23E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A46D9-3F96-4A62-B74B-12823CDA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that case you would essentially end up with a Linked List structure</a:t>
            </a:r>
          </a:p>
          <a:p>
            <a:r>
              <a:rPr lang="en-US" dirty="0"/>
              <a:t>You would have to search through every node just to find the one you’re looking for</a:t>
            </a:r>
          </a:p>
          <a:p>
            <a:r>
              <a:rPr lang="en-US" dirty="0"/>
              <a:t>So it’s important to remember that BST are most performant when they are balanced</a:t>
            </a:r>
          </a:p>
        </p:txBody>
      </p:sp>
    </p:spTree>
    <p:extLst>
      <p:ext uri="{BB962C8B-B14F-4D97-AF65-F5344CB8AC3E}">
        <p14:creationId xmlns:p14="http://schemas.microsoft.com/office/powerpoint/2010/main" val="412650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6EEA-0CF7-4FE7-BD72-7019D578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B2A7-0713-45E5-88AF-A0FE8136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in which you may perform Binary Search algorithm</a:t>
            </a:r>
          </a:p>
          <a:p>
            <a:r>
              <a:rPr lang="en-US" dirty="0"/>
              <a:t>For example :</a:t>
            </a:r>
          </a:p>
          <a:p>
            <a:pPr lvl="1"/>
            <a:r>
              <a:rPr lang="en-US" sz="2400" dirty="0"/>
              <a:t>Dictionary</a:t>
            </a:r>
          </a:p>
          <a:p>
            <a:pPr lvl="1"/>
            <a:r>
              <a:rPr lang="en-US" sz="2400" dirty="0"/>
              <a:t>Phone Book</a:t>
            </a:r>
          </a:p>
          <a:p>
            <a:pPr lvl="1"/>
            <a:r>
              <a:rPr lang="en-US" sz="2400" dirty="0"/>
              <a:t>User with numerical ID</a:t>
            </a:r>
          </a:p>
          <a:p>
            <a:pPr lvl="1"/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82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5680</TotalTime>
  <Words>323</Words>
  <Application>Microsoft Office PowerPoint</Application>
  <PresentationFormat>On-screen Show (4:3)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Binary Search Tree Wrap Up</vt:lpstr>
      <vt:lpstr>Use Case</vt:lpstr>
      <vt:lpstr>PowerPoint Presentation</vt:lpstr>
      <vt:lpstr>Search</vt:lpstr>
      <vt:lpstr>Search</vt:lpstr>
      <vt:lpstr>Notice</vt:lpstr>
      <vt:lpstr>Notice</vt:lpstr>
      <vt:lpstr>Notice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420</cp:revision>
  <dcterms:created xsi:type="dcterms:W3CDTF">2015-11-07T11:59:24Z</dcterms:created>
  <dcterms:modified xsi:type="dcterms:W3CDTF">2017-12-13T03:57:12Z</dcterms:modified>
</cp:coreProperties>
</file>