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Table Wrap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37942"/>
            <a:ext cx="6677979" cy="105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54D7-9895-4F98-9DB2-FD66CB53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A644-FD45-458D-B6AB-7D2247A9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57BA3-5567-4258-BA52-0AB0D4C7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374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A50F-5FAB-481D-8142-0E6E39FF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937B-F8AA-43F4-8684-5F628A2F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Tables are an incredibly performant data structure</a:t>
            </a:r>
          </a:p>
          <a:p>
            <a:r>
              <a:rPr lang="en-US" dirty="0"/>
              <a:t>They have Constant time Insertion and Lookup</a:t>
            </a:r>
          </a:p>
          <a:p>
            <a:pPr marL="0" indent="0">
              <a:buNone/>
            </a:pPr>
            <a:r>
              <a:rPr lang="en-US" dirty="0"/>
              <a:t>Big-O Notation : “O (1)”</a:t>
            </a:r>
          </a:p>
        </p:txBody>
      </p:sp>
    </p:spTree>
    <p:extLst>
      <p:ext uri="{BB962C8B-B14F-4D97-AF65-F5344CB8AC3E}">
        <p14:creationId xmlns:p14="http://schemas.microsoft.com/office/powerpoint/2010/main" val="3887510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872D-18EC-47CB-8555-BB6262F5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D0A5-B2A6-4126-A094-248FC5F8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provider storing addresses</a:t>
            </a:r>
          </a:p>
          <a:p>
            <a:r>
              <a:rPr lang="en-US" dirty="0"/>
              <a:t>User of an application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6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C34E-3FA7-48F0-BBAF-EAF403EA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2D0B-DDF3-4138-A75C-761CB588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insertion of data is done in somewhat of a random way determined by the hashing function</a:t>
            </a:r>
          </a:p>
          <a:p>
            <a:r>
              <a:rPr lang="en-US" dirty="0"/>
              <a:t>Data doesn’t store references to other pieces of data in the data structure unlike Linked List or BST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43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5739</TotalTime>
  <Words>80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Hash Table Wrap Up </vt:lpstr>
      <vt:lpstr>PowerPoint Presentation</vt:lpstr>
      <vt:lpstr>Introduction</vt:lpstr>
      <vt:lpstr>Practical Use</vt:lpstr>
      <vt:lpstr>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426</cp:revision>
  <dcterms:created xsi:type="dcterms:W3CDTF">2015-11-07T11:59:24Z</dcterms:created>
  <dcterms:modified xsi:type="dcterms:W3CDTF">2017-12-13T05:17:40Z</dcterms:modified>
</cp:coreProperties>
</file>