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299" r:id="rId2"/>
    <p:sldId id="300" r:id="rId3"/>
    <p:sldId id="301" r:id="rId4"/>
    <p:sldId id="302" r:id="rId5"/>
    <p:sldId id="303" r:id="rId6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696"/>
    <a:srgbClr val="0CA087"/>
    <a:srgbClr val="00AC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1738" autoAdjust="0"/>
  </p:normalViewPr>
  <p:slideViewPr>
    <p:cSldViewPr snapToGrid="0">
      <p:cViewPr varScale="1">
        <p:scale>
          <a:sx n="67" d="100"/>
          <a:sy n="67" d="100"/>
        </p:scale>
        <p:origin x="141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020"/>
    </p:cViewPr>
  </p:sorterViewPr>
  <p:notesViewPr>
    <p:cSldViewPr snapToGrid="0">
      <p:cViewPr varScale="1">
        <p:scale>
          <a:sx n="56" d="100"/>
          <a:sy n="56" d="100"/>
        </p:scale>
        <p:origin x="2856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6CB205-DB7A-4E82-ACCC-8D6B1E676091}" type="datetimeFigureOut">
              <a:rPr lang="en-US" smtClean="0"/>
              <a:t>12/18/2017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AC26BC-402D-4A80-B33D-8856C378B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9289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C0E428-1BEE-4A93-9F4D-553B85161DE7}" type="datetimeFigureOut">
              <a:rPr lang="en-US" smtClean="0"/>
              <a:t>12/18/2017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B30E1F-FC88-4688-B1DC-35BF8B711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429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30E1F-FC88-4688-B1DC-35BF8B71191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644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" y="0"/>
            <a:ext cx="9142572" cy="6858000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685800" y="1122362"/>
            <a:ext cx="7772400" cy="3097213"/>
          </a:xfrm>
        </p:spPr>
        <p:txBody>
          <a:bodyPr anchor="b">
            <a:normAutofit/>
          </a:bodyPr>
          <a:lstStyle>
            <a:lvl1pPr algn="l">
              <a:defRPr sz="6600" b="1" u="none" spc="-300" baseline="0">
                <a:solidFill>
                  <a:schemeClr val="bg1"/>
                </a:solidFill>
                <a:latin typeface="Gotham Bold" panose="02000803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685800" y="4356100"/>
            <a:ext cx="7772400" cy="901700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64AC52D6-6171-4E55-BA4D-986D1942EAAE}" type="datetimeFigureOut">
              <a:rPr lang="id-ID" smtClean="0"/>
              <a:t>18/12/2017</a:t>
            </a:fld>
            <a:endParaRPr lang="id-ID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  <p:sp>
        <p:nvSpPr>
          <p:cNvPr id="8" name="Rectangle 7"/>
          <p:cNvSpPr/>
          <p:nvPr userDrawn="1"/>
        </p:nvSpPr>
        <p:spPr>
          <a:xfrm>
            <a:off x="801710" y="682580"/>
            <a:ext cx="2944790" cy="439782"/>
          </a:xfrm>
          <a:prstGeom prst="rect">
            <a:avLst/>
          </a:prstGeom>
          <a:solidFill>
            <a:srgbClr val="00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i="0" cap="none" spc="0" normalizeH="0" baseline="0" dirty="0">
                <a:latin typeface="Gotham Medium" panose="02000603030000020004" pitchFamily="2" charset="0"/>
              </a:rPr>
              <a:t>Fast Track Development</a:t>
            </a:r>
          </a:p>
        </p:txBody>
      </p:sp>
    </p:spTree>
    <p:extLst>
      <p:ext uri="{BB962C8B-B14F-4D97-AF65-F5344CB8AC3E}">
        <p14:creationId xmlns:p14="http://schemas.microsoft.com/office/powerpoint/2010/main" val="2416484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18/12/2017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46113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18/12/2017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786637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18/12/2017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72850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latin typeface="Gotham Medium" panose="02000603030000020004" pitchFamily="2" charset="0"/>
                <a:ea typeface="Gotham Medium" panose="02000603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168775"/>
          </a:xfrm>
        </p:spPr>
        <p:txBody>
          <a:bodyPr>
            <a:normAutofit/>
          </a:bodyPr>
          <a:lstStyle>
            <a:lvl1pPr>
              <a:defRPr sz="2400">
                <a:latin typeface="Gotham" panose="02000604030000020004" pitchFamily="50" charset="0"/>
                <a:ea typeface="Gotham" panose="02000604030000020004" pitchFamily="50" charset="0"/>
              </a:defRPr>
            </a:lvl1pPr>
            <a:lvl2pPr>
              <a:defRPr sz="2000">
                <a:latin typeface="Gotham" panose="02000604030000020004" pitchFamily="50" charset="0"/>
                <a:ea typeface="Gotham" panose="02000604030000020004" pitchFamily="50" charset="0"/>
              </a:defRPr>
            </a:lvl2pPr>
            <a:lvl3pPr>
              <a:defRPr sz="1800">
                <a:latin typeface="Gotham" panose="02000604030000020004" pitchFamily="50" charset="0"/>
                <a:ea typeface="Gotham" panose="02000604030000020004" pitchFamily="50" charset="0"/>
              </a:defRPr>
            </a:lvl3pPr>
            <a:lvl4pPr>
              <a:defRPr sz="1600">
                <a:latin typeface="Gotham" panose="02000604030000020004" pitchFamily="50" charset="0"/>
                <a:ea typeface="Gotham" panose="02000604030000020004" pitchFamily="50" charset="0"/>
              </a:defRPr>
            </a:lvl4pPr>
            <a:lvl5pPr>
              <a:defRPr sz="1600">
                <a:latin typeface="Gotham" panose="02000604030000020004" pitchFamily="50" charset="0"/>
                <a:ea typeface="Gotham" panose="02000604030000020004" pitchFamily="50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18/12/2017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97445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0" y="1883875"/>
            <a:ext cx="9144000" cy="2649490"/>
          </a:xfrm>
          <a:prstGeom prst="rect">
            <a:avLst/>
          </a:prstGeom>
          <a:solidFill>
            <a:srgbClr val="0A79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18/12/2017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3888" y="2349500"/>
            <a:ext cx="7886700" cy="1162882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chemeClr val="bg1"/>
                </a:solidFill>
                <a:latin typeface="Gotham Medium" panose="02000603030000020004" pitchFamily="2" charset="0"/>
                <a:ea typeface="Gotham Medium" panose="02000603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623888" y="3657599"/>
            <a:ext cx="7886700" cy="457201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Gotham ExtraLight" panose="02000603030000020004" pitchFamily="2" charset="0"/>
                <a:ea typeface="Gotham ExtraLight" panose="02000603030000020004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55214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18/12/2017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86684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18/12/2017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97060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>
            <a:noAutofit/>
          </a:bodyPr>
          <a:lstStyle>
            <a:lvl1pPr>
              <a:defRPr sz="36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18/12/2017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1221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18/12/2017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84241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18/12/2017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09177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18/12/2017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76505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AC52D6-6171-4E55-BA4D-986D1942EAAE}" type="datetimeFigureOut">
              <a:rPr lang="id-ID" smtClean="0"/>
              <a:t>18/12/2017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31502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Gotham Medium" panose="0200060303000002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2"/>
            <a:ext cx="7772400" cy="3097213"/>
          </a:xfrm>
        </p:spPr>
        <p:txBody>
          <a:bodyPr>
            <a:normAutofit/>
          </a:bodyPr>
          <a:lstStyle/>
          <a:p>
            <a:r>
              <a:rPr lang="en-US" dirty="0"/>
              <a:t>Two Sum - Intro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Algorithm &amp; Data Structure</a:t>
            </a:r>
          </a:p>
        </p:txBody>
      </p:sp>
      <p:sp>
        <p:nvSpPr>
          <p:cNvPr id="4" name="Rectangle 3"/>
          <p:cNvSpPr/>
          <p:nvPr/>
        </p:nvSpPr>
        <p:spPr>
          <a:xfrm>
            <a:off x="822957" y="3152230"/>
            <a:ext cx="5120643" cy="1053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189833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B3038-3DE9-471A-854E-190F5E6DB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It Should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BF6003-D2D5-44F4-BCA7-D0C3E821BA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algorithm will take in 2 parameters</a:t>
            </a:r>
          </a:p>
          <a:p>
            <a:r>
              <a:rPr lang="en-US" dirty="0"/>
              <a:t>One will be a numbers array</a:t>
            </a:r>
          </a:p>
          <a:p>
            <a:r>
              <a:rPr lang="en-US" dirty="0"/>
              <a:t>The other will be a number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C2E955-63B1-4BA4-A789-F36DFB4BF6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" y="3851066"/>
            <a:ext cx="8305800" cy="1514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6812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B3038-3DE9-471A-854E-190F5E6DB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It Should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BF6003-D2D5-44F4-BCA7-D0C3E821BA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algorithm should return an array filled with every pair of numbers for numbers array that adds up to the sum</a:t>
            </a:r>
          </a:p>
          <a:p>
            <a:r>
              <a:rPr lang="en-US" dirty="0"/>
              <a:t>For example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DF6B4B-9649-446D-9CC4-EA44B67B89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276600"/>
            <a:ext cx="8229600" cy="256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9366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29D38-54D0-4875-8B82-55165362F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Guidelines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30BE5A-8A57-4BA4-8F2C-696682FF72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Result should be an array of arrays</a:t>
            </a:r>
          </a:p>
          <a:p>
            <a:r>
              <a:rPr lang="en-US" dirty="0"/>
              <a:t>Any number in the numbers array can be used in multiple pairs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53C73B-A45B-40AE-8E42-B7DD4C8AD6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725" y="3252787"/>
            <a:ext cx="6686550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660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73F4B-D4FF-452A-80EF-382F58209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5693B-4710-46F7-962A-1C8B1CF080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Multiple ways of accomplishing result</a:t>
            </a:r>
          </a:p>
          <a:p>
            <a:r>
              <a:rPr lang="en-US" dirty="0"/>
              <a:t>Can be done in O (n^2) time complexity</a:t>
            </a:r>
          </a:p>
          <a:p>
            <a:r>
              <a:rPr lang="en-US" dirty="0"/>
              <a:t>Can be done in O (n) time complexity</a:t>
            </a:r>
          </a:p>
        </p:txBody>
      </p:sp>
    </p:spTree>
    <p:extLst>
      <p:ext uri="{BB962C8B-B14F-4D97-AF65-F5344CB8AC3E}">
        <p14:creationId xmlns:p14="http://schemas.microsoft.com/office/powerpoint/2010/main" val="4331893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5687</TotalTime>
  <Words>107</Words>
  <Application>Microsoft Office PowerPoint</Application>
  <PresentationFormat>On-screen Show (4:3)</PresentationFormat>
  <Paragraphs>18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Gotham</vt:lpstr>
      <vt:lpstr>Gotham Bold</vt:lpstr>
      <vt:lpstr>Gotham ExtraLight</vt:lpstr>
      <vt:lpstr>Gotham Medium</vt:lpstr>
      <vt:lpstr>Roboto</vt:lpstr>
      <vt:lpstr>Arial</vt:lpstr>
      <vt:lpstr>Calibri</vt:lpstr>
      <vt:lpstr>Office Theme</vt:lpstr>
      <vt:lpstr>Two Sum - Intro </vt:lpstr>
      <vt:lpstr>How It Should Works</vt:lpstr>
      <vt:lpstr>How It Should Works</vt:lpstr>
      <vt:lpstr>Guidelines</vt:lpstr>
      <vt:lpstr>Hint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Hasbi</dc:creator>
  <cp:lastModifiedBy>Magga Panna</cp:lastModifiedBy>
  <cp:revision>438</cp:revision>
  <dcterms:created xsi:type="dcterms:W3CDTF">2015-11-07T11:59:24Z</dcterms:created>
  <dcterms:modified xsi:type="dcterms:W3CDTF">2017-12-18T03:17:42Z</dcterms:modified>
</cp:coreProperties>
</file>