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99" r:id="rId2"/>
    <p:sldId id="301" r:id="rId3"/>
    <p:sldId id="300" r:id="rId4"/>
    <p:sldId id="302" r:id="rId5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96"/>
    <a:srgbClr val="0CA087"/>
    <a:srgbClr val="00AC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1738" autoAdjust="0"/>
  </p:normalViewPr>
  <p:slideViewPr>
    <p:cSldViewPr snapToGrid="0">
      <p:cViewPr varScale="1">
        <p:scale>
          <a:sx n="67" d="100"/>
          <a:sy n="67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20"/>
    </p:cViewPr>
  </p:sorter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6CB205-DB7A-4E82-ACCC-8D6B1E676091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C26BC-402D-4A80-B33D-8856C378B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289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0E428-1BEE-4A93-9F4D-553B85161DE7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30E1F-FC88-4688-B1DC-35BF8B711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2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44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" y="0"/>
            <a:ext cx="9142572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1122362"/>
            <a:ext cx="7772400" cy="3097213"/>
          </a:xfrm>
        </p:spPr>
        <p:txBody>
          <a:bodyPr anchor="b">
            <a:normAutofit/>
          </a:bodyPr>
          <a:lstStyle>
            <a:lvl1pPr algn="l">
              <a:defRPr sz="6600" b="1" u="none" spc="-300" baseline="0">
                <a:solidFill>
                  <a:schemeClr val="bg1"/>
                </a:solidFill>
                <a:latin typeface="Gotham Bold" panose="020008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85800" y="4356100"/>
            <a:ext cx="7772400" cy="9017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4AC52D6-6171-4E55-BA4D-986D1942EAAE}" type="datetimeFigureOut">
              <a:rPr lang="id-ID" smtClean="0"/>
              <a:t>18/12/2017</a:t>
            </a:fld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801710" y="682580"/>
            <a:ext cx="2944790" cy="439782"/>
          </a:xfrm>
          <a:prstGeom prst="rect">
            <a:avLst/>
          </a:prstGeom>
          <a:solidFill>
            <a:srgbClr val="00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i="0" cap="none" spc="0" normalizeH="0" baseline="0" dirty="0">
                <a:latin typeface="Gotham Medium" panose="02000603030000020004" pitchFamily="2" charset="0"/>
              </a:rPr>
              <a:t>Fast Track Development</a:t>
            </a:r>
          </a:p>
        </p:txBody>
      </p:sp>
    </p:spTree>
    <p:extLst>
      <p:ext uri="{BB962C8B-B14F-4D97-AF65-F5344CB8AC3E}">
        <p14:creationId xmlns:p14="http://schemas.microsoft.com/office/powerpoint/2010/main" val="2416484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18/12/2017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46113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18/12/2017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78663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18/12/2017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72850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168775"/>
          </a:xfrm>
        </p:spPr>
        <p:txBody>
          <a:bodyPr>
            <a:normAutofit/>
          </a:bodyPr>
          <a:lstStyle>
            <a:lvl1pPr>
              <a:defRPr sz="2400">
                <a:latin typeface="Gotham" panose="02000604030000020004" pitchFamily="50" charset="0"/>
                <a:ea typeface="Gotham" panose="02000604030000020004" pitchFamily="50" charset="0"/>
              </a:defRPr>
            </a:lvl1pPr>
            <a:lvl2pPr>
              <a:defRPr sz="2000">
                <a:latin typeface="Gotham" panose="02000604030000020004" pitchFamily="50" charset="0"/>
                <a:ea typeface="Gotham" panose="02000604030000020004" pitchFamily="50" charset="0"/>
              </a:defRPr>
            </a:lvl2pPr>
            <a:lvl3pPr>
              <a:defRPr sz="1800">
                <a:latin typeface="Gotham" panose="02000604030000020004" pitchFamily="50" charset="0"/>
                <a:ea typeface="Gotham" panose="02000604030000020004" pitchFamily="50" charset="0"/>
              </a:defRPr>
            </a:lvl3pPr>
            <a:lvl4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4pPr>
            <a:lvl5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18/12/2017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97445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1883875"/>
            <a:ext cx="9144000" cy="2649490"/>
          </a:xfrm>
          <a:prstGeom prst="rect">
            <a:avLst/>
          </a:prstGeom>
          <a:solidFill>
            <a:srgbClr val="0A79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18/12/2017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3888" y="2349500"/>
            <a:ext cx="7886700" cy="1162882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623888" y="3657599"/>
            <a:ext cx="7886700" cy="45720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Gotham ExtraLight" panose="02000603030000020004" pitchFamily="2" charset="0"/>
                <a:ea typeface="Gotham ExtraLight" panose="02000603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5214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18/12/2017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86684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18/12/2017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97060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>
            <a:no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18/12/2017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1221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18/12/2017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84241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18/12/2017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0917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18/12/2017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7650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C52D6-6171-4E55-BA4D-986D1942EAAE}" type="datetimeFigureOut">
              <a:rPr lang="id-ID" smtClean="0"/>
              <a:t>18/12/2017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31502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otham Medium" panose="02000603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2"/>
            <a:ext cx="7772400" cy="3097213"/>
          </a:xfrm>
        </p:spPr>
        <p:txBody>
          <a:bodyPr>
            <a:normAutofit/>
          </a:bodyPr>
          <a:lstStyle/>
          <a:p>
            <a:r>
              <a:rPr lang="en-US" dirty="0"/>
              <a:t>Binary Search - Intro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Algorithm &amp; Data Structure</a:t>
            </a:r>
          </a:p>
        </p:txBody>
      </p:sp>
      <p:sp>
        <p:nvSpPr>
          <p:cNvPr id="4" name="Rectangle 3"/>
          <p:cNvSpPr/>
          <p:nvPr/>
        </p:nvSpPr>
        <p:spPr>
          <a:xfrm>
            <a:off x="822957" y="3152230"/>
            <a:ext cx="6420806" cy="910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18983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925AA-9B33-4FD8-985C-84B5B502F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79B4D-82F9-4791-A59D-529B405B7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Binary Search is a widely known algorithm</a:t>
            </a:r>
          </a:p>
          <a:p>
            <a:r>
              <a:rPr lang="en-US" dirty="0"/>
              <a:t>It is one that is implemented in many different forms throughout computer science</a:t>
            </a:r>
          </a:p>
          <a:p>
            <a:r>
              <a:rPr lang="en-US" dirty="0"/>
              <a:t>It’s an essential algorithm to know because of it’s wide use popularity in interview question and for it’s performance</a:t>
            </a:r>
          </a:p>
        </p:txBody>
      </p:sp>
    </p:spTree>
    <p:extLst>
      <p:ext uri="{BB962C8B-B14F-4D97-AF65-F5344CB8AC3E}">
        <p14:creationId xmlns:p14="http://schemas.microsoft.com/office/powerpoint/2010/main" val="35448008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B3038-3DE9-471A-854E-190F5E6DB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Should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F6003-D2D5-44F4-BCA7-D0C3E821B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Binary Search allows us to search for a given value (key) inside of a list (</a:t>
            </a:r>
            <a:r>
              <a:rPr lang="en-US" dirty="0" err="1"/>
              <a:t>numArray</a:t>
            </a:r>
            <a:r>
              <a:rPr lang="en-US" dirty="0"/>
              <a:t>)</a:t>
            </a:r>
          </a:p>
          <a:p>
            <a:r>
              <a:rPr lang="en-US" dirty="0"/>
              <a:t>Runs in O (log n) runtime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C119F9-36AA-450C-86A5-A269941E5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50" y="3643312"/>
            <a:ext cx="7581900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6812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DBAFD-A191-44F4-A391-25399F01D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D85CE-51BB-4CA0-AAC0-A36D60BED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Binary Search can be written as a recursive function</a:t>
            </a:r>
          </a:p>
        </p:txBody>
      </p:sp>
    </p:spTree>
    <p:extLst>
      <p:ext uri="{BB962C8B-B14F-4D97-AF65-F5344CB8AC3E}">
        <p14:creationId xmlns:p14="http://schemas.microsoft.com/office/powerpoint/2010/main" val="4251488535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5688</TotalTime>
  <Words>91</Words>
  <Application>Microsoft Office PowerPoint</Application>
  <PresentationFormat>On-screen Show (4:3)</PresentationFormat>
  <Paragraphs>13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Gotham</vt:lpstr>
      <vt:lpstr>Gotham Bold</vt:lpstr>
      <vt:lpstr>Gotham ExtraLight</vt:lpstr>
      <vt:lpstr>Gotham Medium</vt:lpstr>
      <vt:lpstr>Roboto</vt:lpstr>
      <vt:lpstr>Arial</vt:lpstr>
      <vt:lpstr>Calibri</vt:lpstr>
      <vt:lpstr>Office Theme</vt:lpstr>
      <vt:lpstr>Binary Search - Intro </vt:lpstr>
      <vt:lpstr>Introduction</vt:lpstr>
      <vt:lpstr>How It Should Works</vt:lpstr>
      <vt:lpstr>Guideline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Hasbi</dc:creator>
  <cp:lastModifiedBy>Magga Panna</cp:lastModifiedBy>
  <cp:revision>440</cp:revision>
  <dcterms:created xsi:type="dcterms:W3CDTF">2015-11-07T11:59:24Z</dcterms:created>
  <dcterms:modified xsi:type="dcterms:W3CDTF">2017-12-18T03:28:10Z</dcterms:modified>
</cp:coreProperties>
</file>