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99" r:id="rId2"/>
    <p:sldId id="300" r:id="rId3"/>
    <p:sldId id="301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>
            <a:normAutofit/>
          </a:bodyPr>
          <a:lstStyle/>
          <a:p>
            <a:r>
              <a:rPr lang="en-US" dirty="0" err="1"/>
              <a:t>Memoized</a:t>
            </a:r>
            <a:r>
              <a:rPr lang="en-US" dirty="0"/>
              <a:t> Fibonacci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6" y="3152230"/>
            <a:ext cx="6563681" cy="10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36997-21E1-4AFA-BA32-66D7A5A31A2C}"/>
              </a:ext>
            </a:extLst>
          </p:cNvPr>
          <p:cNvSpPr/>
          <p:nvPr/>
        </p:nvSpPr>
        <p:spPr>
          <a:xfrm>
            <a:off x="822956" y="4056832"/>
            <a:ext cx="1648782" cy="10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3038-3DE9-471A-854E-190F5E6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6003-D2D5-44F4-BCA7-D0C3E821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Memoized</a:t>
            </a:r>
            <a:r>
              <a:rPr lang="en-US" dirty="0"/>
              <a:t> Fibonacci will take in 2 parameters, instead of just 1 parameter that our first Fibonacci algorithm took in</a:t>
            </a:r>
          </a:p>
          <a:p>
            <a:r>
              <a:rPr lang="en-US" dirty="0"/>
              <a:t>The first one will be an index, which is the index of the number in the Fibonacci sequence that we want to retrieve</a:t>
            </a:r>
          </a:p>
          <a:p>
            <a:r>
              <a:rPr lang="en-US" dirty="0"/>
              <a:t>The cache parameter will be an array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E8FC7-29B5-457D-B67E-81F8F3A9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110037"/>
            <a:ext cx="73533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81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3038-3DE9-471A-854E-190F5E6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6003-D2D5-44F4-BCA7-D0C3E821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remember that the first Fibonacci algorithm took a very long time to calculate even a small values of the Fibonacci sequence</a:t>
            </a:r>
          </a:p>
          <a:p>
            <a:r>
              <a:rPr lang="en-US" dirty="0"/>
              <a:t>It have a very bad runtime</a:t>
            </a:r>
            <a:r>
              <a:rPr lang="en-US"/>
              <a:t>, which was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78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5686</TotalTime>
  <Words>98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Memoized Fibonacci Intro</vt:lpstr>
      <vt:lpstr>How It Should Works</vt:lpstr>
      <vt:lpstr>How It Should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440</cp:revision>
  <dcterms:created xsi:type="dcterms:W3CDTF">2015-11-07T11:59:24Z</dcterms:created>
  <dcterms:modified xsi:type="dcterms:W3CDTF">2017-12-18T03:33:39Z</dcterms:modified>
</cp:coreProperties>
</file>