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9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25/07/2017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Call Stack And</a:t>
            </a:r>
            <a:br>
              <a:rPr lang="en-US" dirty="0"/>
            </a:br>
            <a:r>
              <a:rPr lang="en-US" dirty="0"/>
              <a:t>Event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Internet of Things - Backend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4494629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C49F9-EA37-4716-8865-16CBEA36FA80}"/>
              </a:ext>
            </a:extLst>
          </p:cNvPr>
          <p:cNvSpPr/>
          <p:nvPr/>
        </p:nvSpPr>
        <p:spPr>
          <a:xfrm>
            <a:off x="822959" y="4079631"/>
            <a:ext cx="3847515" cy="13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 + 9;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console.log(`y is ${y}`);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506FC1-59BD-4189-AB2A-D41210104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9AA9F9-B2DF-468A-A93C-160293D23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6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 + 9;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console.log(`y is ${y}`);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38503A-F1DA-44A2-8B8D-8E0E5E3EF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664A5A-D0FD-4D2C-BDA8-DF88A84F2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 + 9;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console.log(`y is ${y}`);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1EBD48-EE32-49C0-97B2-829EB045E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780" y="3099619"/>
            <a:ext cx="939218" cy="4235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0CFB9-4B39-475D-9894-A6A5CF98A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DF2699-8D34-435E-A46B-BB70CF457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 + 9;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console.log(`y is ${y}`);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1EBD48-EE32-49C0-97B2-829EB045E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780" y="3099619"/>
            <a:ext cx="939218" cy="4235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B8DB23-2C7D-4361-82C1-959504DE7BF2}"/>
              </a:ext>
            </a:extLst>
          </p:cNvPr>
          <p:cNvSpPr/>
          <p:nvPr/>
        </p:nvSpPr>
        <p:spPr>
          <a:xfrm>
            <a:off x="276958" y="573600"/>
            <a:ext cx="1354894" cy="4814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36645-F7AE-49FF-8612-7BBC391DE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615" y="2554423"/>
            <a:ext cx="1339547" cy="3904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A8F47F-F8BC-4412-A971-6B8F058B3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C29A2A-8B4E-4FF6-8E30-5A499B90B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9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 + 9;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console.log(`y is ${y}`);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1EBD48-EE32-49C0-97B2-829EB045E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780" y="3099619"/>
            <a:ext cx="939218" cy="4235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465336-1A94-4FE9-A874-D6946A46F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778FE7-6987-4EC7-A373-8E4FD350F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6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 + 9;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console.log(`y is ${y}`);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1EBD48-EE32-49C0-97B2-829EB045E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780" y="3099619"/>
            <a:ext cx="939218" cy="4235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F2F2C9-1905-4917-85FB-D1497B2FB19B}"/>
              </a:ext>
            </a:extLst>
          </p:cNvPr>
          <p:cNvSpPr/>
          <p:nvPr/>
        </p:nvSpPr>
        <p:spPr>
          <a:xfrm>
            <a:off x="276958" y="1448972"/>
            <a:ext cx="1748790" cy="56112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EDBFF-5215-42EA-99F2-799E658E4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093" y="2553285"/>
            <a:ext cx="1906591" cy="3915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108261-9812-47ED-8117-7474A3419F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95B13-1486-4FF2-9196-D1E8226C6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3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 + 9;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console.log(`y is ${y}`);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1EBD48-EE32-49C0-97B2-829EB045E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780" y="3099619"/>
            <a:ext cx="939218" cy="4235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0F5C1A-B747-4852-93F2-F78EEC104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695446-58AB-48E5-B12F-0EAC5FC45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8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 + 9;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console.log(`y is ${y}`);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1EBD48-EE32-49C0-97B2-829EB045E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780" y="3099619"/>
            <a:ext cx="939218" cy="423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6BB73-B823-4223-838E-7FEDEB40B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7356" y="2627771"/>
            <a:ext cx="2010908" cy="3247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C7E27-CCF2-4A73-82C6-404D5DB7680E}"/>
              </a:ext>
            </a:extLst>
          </p:cNvPr>
          <p:cNvSpPr/>
          <p:nvPr/>
        </p:nvSpPr>
        <p:spPr>
          <a:xfrm>
            <a:off x="276958" y="2278966"/>
            <a:ext cx="2986747" cy="6735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34D15B-CE4C-43CE-B834-D437C6691D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7CE98A-2B2D-4CAA-92B6-9BD4CC166F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58" y="573600"/>
            <a:ext cx="3535387" cy="55177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 + 9;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console.log(`y is ${y}`);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8B733-1E4F-4916-81E5-4BC4DFD749C1}"/>
              </a:ext>
            </a:extLst>
          </p:cNvPr>
          <p:cNvSpPr/>
          <p:nvPr/>
        </p:nvSpPr>
        <p:spPr>
          <a:xfrm>
            <a:off x="3432516" y="362585"/>
            <a:ext cx="2025748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DA51F3-2AFE-4D58-83F5-D7F42A80B664}"/>
              </a:ext>
            </a:extLst>
          </p:cNvPr>
          <p:cNvSpPr/>
          <p:nvPr/>
        </p:nvSpPr>
        <p:spPr>
          <a:xfrm>
            <a:off x="6095706" y="362585"/>
            <a:ext cx="2518116" cy="329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DF1C0-714F-43AD-9C38-810EB5FFCD07}"/>
              </a:ext>
            </a:extLst>
          </p:cNvPr>
          <p:cNvSpPr/>
          <p:nvPr/>
        </p:nvSpPr>
        <p:spPr>
          <a:xfrm>
            <a:off x="801858" y="4276578"/>
            <a:ext cx="7811964" cy="165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B56E3-3E31-42A8-9E1A-2CB2D9B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573600"/>
            <a:ext cx="1645919" cy="36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23154-8A4A-4C27-969C-0AB13E44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8" y="573600"/>
            <a:ext cx="1885071" cy="37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C8AB0-625D-4E3D-BE73-78CCAF1C9C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58264" y="2010093"/>
            <a:ext cx="63744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B78E3E-2DA0-4D4B-B136-134F8A930D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354764" y="3657600"/>
            <a:ext cx="0" cy="6189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0E5AE-2663-4260-8FBF-844159BA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7623" y="3681046"/>
            <a:ext cx="595532" cy="595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1EBD48-EE32-49C0-97B2-829EB045E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780" y="3099619"/>
            <a:ext cx="939218" cy="4235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1A7587-24AE-4278-81DE-22A1F74FF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623" y="3830797"/>
            <a:ext cx="1418218" cy="2910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186235-0F59-4208-8E48-1B2AC7BBD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09" y="4519853"/>
            <a:ext cx="2688652" cy="4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8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5476</TotalTime>
  <Words>198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Call Stack And Event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376</cp:revision>
  <dcterms:created xsi:type="dcterms:W3CDTF">2015-11-07T11:59:24Z</dcterms:created>
  <dcterms:modified xsi:type="dcterms:W3CDTF">2017-07-25T08:22:30Z</dcterms:modified>
</cp:coreProperties>
</file>