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9" r:id="rId2"/>
    <p:sldId id="302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Call Stack And</a:t>
            </a:r>
            <a:br>
              <a:rPr lang="en-US" dirty="0"/>
            </a:br>
            <a:r>
              <a:rPr lang="en-US" dirty="0"/>
              <a:t>Event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Internet of Things - Backend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4494629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C49F9-EA37-4716-8865-16CBEA36FA80}"/>
              </a:ext>
            </a:extLst>
          </p:cNvPr>
          <p:cNvSpPr/>
          <p:nvPr/>
        </p:nvSpPr>
        <p:spPr>
          <a:xfrm>
            <a:off x="822959" y="4079631"/>
            <a:ext cx="3847515" cy="13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CF976-3B25-404A-AB63-AEA0471E8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87" y="2621409"/>
            <a:ext cx="1906801" cy="326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7F064D-F502-4E86-B90E-AB8CDC0D3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177" y="2069784"/>
            <a:ext cx="758419" cy="41154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53772D-FBEF-4C3E-A5F5-E7C6C765AE0B}"/>
              </a:ext>
            </a:extLst>
          </p:cNvPr>
          <p:cNvSpPr/>
          <p:nvPr/>
        </p:nvSpPr>
        <p:spPr>
          <a:xfrm>
            <a:off x="633046" y="1477108"/>
            <a:ext cx="1786597" cy="42203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3DCDDB-4EFB-4296-BD32-96CC8CA91D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731" y="1495738"/>
            <a:ext cx="1739310" cy="416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51D58E-43D4-45B7-BE84-5492A60F8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6F01E7-D05E-4C65-BC3D-03D7AF1435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CF976-3B25-404A-AB63-AEA0471E8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87" y="2621409"/>
            <a:ext cx="1906801" cy="326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7F064D-F502-4E86-B90E-AB8CDC0D3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177" y="2069784"/>
            <a:ext cx="758419" cy="411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9A7360-1483-4134-832C-0CC1E621B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31677-F291-4724-A41D-F0DDC30D75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4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CF976-3B25-404A-AB63-AEA0471E8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87" y="2621409"/>
            <a:ext cx="1906801" cy="32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7A2EB-C6FD-493B-91BE-F2B9C5D9D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BF0FCA-3BB5-429D-829E-C8A7AD57D3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1C5A7A-0130-4A4C-9654-0DADBE6E7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6BE192-7C02-48A0-9C41-8B61120D43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3B09B-5A24-4FAB-96DF-C88474F71390}"/>
              </a:ext>
            </a:extLst>
          </p:cNvPr>
          <p:cNvSpPr/>
          <p:nvPr/>
        </p:nvSpPr>
        <p:spPr>
          <a:xfrm>
            <a:off x="276958" y="3262713"/>
            <a:ext cx="2255227" cy="52050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48245-C464-4F0D-A435-1B846D757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357" y="2599103"/>
            <a:ext cx="1773151" cy="3480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26F31-8FE2-4D36-87C4-6F1F51054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033494-EA5F-44F9-9252-F0EA7594D6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953EB-5512-4C45-BD0B-2A54DD22D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0F742E-5D00-4958-B2B3-CABA66434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2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529F0C-69F8-4041-9AAF-43A82B21A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C3D79-3F49-4000-B440-C1B561B52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7B6B5E-F81B-44F6-9693-09ECC952E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FB296C-5160-4E70-877F-671B44648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B3CDAD-EEF2-4BCD-B881-9C345005C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CD7FE2-C01C-4741-9D2A-9A6BB09FD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1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1A2AFB-C0EB-403A-9B0B-F07A0E948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579" y="2635372"/>
            <a:ext cx="1781618" cy="27550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41C0EB-B1BF-4ECA-8621-EE2B981EB068}"/>
              </a:ext>
            </a:extLst>
          </p:cNvPr>
          <p:cNvSpPr/>
          <p:nvPr/>
        </p:nvSpPr>
        <p:spPr>
          <a:xfrm>
            <a:off x="122214" y="362585"/>
            <a:ext cx="2910105" cy="21688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F6323-E51E-41AC-9A62-ADE91216B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9EA463-F6B3-44D4-8468-6AD34EDA6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5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B09B4-D6EC-49EE-B7DB-CD90B200B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BC9FCB-0F3F-41E9-AAF0-0FBB634BD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CF976-3B25-404A-AB63-AEA0471E8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87" y="2621409"/>
            <a:ext cx="1906801" cy="3268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4B9CBF-2E83-4C96-B491-78E2DBD4B43F}"/>
              </a:ext>
            </a:extLst>
          </p:cNvPr>
          <p:cNvSpPr/>
          <p:nvPr/>
        </p:nvSpPr>
        <p:spPr>
          <a:xfrm>
            <a:off x="276958" y="2784849"/>
            <a:ext cx="2452174" cy="51521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1FAC0-E62A-44D2-8470-A34112125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0EC31-8382-457E-99CD-C9DADF1B0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3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CF976-3B25-404A-AB63-AEA0471E8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87" y="2621409"/>
            <a:ext cx="1906801" cy="3268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4B9CBF-2E83-4C96-B491-78E2DBD4B43F}"/>
              </a:ext>
            </a:extLst>
          </p:cNvPr>
          <p:cNvSpPr/>
          <p:nvPr/>
        </p:nvSpPr>
        <p:spPr>
          <a:xfrm>
            <a:off x="301722" y="499813"/>
            <a:ext cx="2610289" cy="51521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F064D-F502-4E86-B90E-AB8CDC0D3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177" y="2069784"/>
            <a:ext cx="758419" cy="411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AFFCCD-0D61-47AF-BFDA-5ED65B481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3D09FF-DD79-4BCC-9348-38DE531A74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CF976-3B25-404A-AB63-AEA0471E8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87" y="2621409"/>
            <a:ext cx="1906801" cy="3268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4B9CBF-2E83-4C96-B491-78E2DBD4B43F}"/>
              </a:ext>
            </a:extLst>
          </p:cNvPr>
          <p:cNvSpPr/>
          <p:nvPr/>
        </p:nvSpPr>
        <p:spPr>
          <a:xfrm>
            <a:off x="671367" y="1008408"/>
            <a:ext cx="2254713" cy="4546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F064D-F502-4E86-B90E-AB8CDC0D3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177" y="2069784"/>
            <a:ext cx="758419" cy="4115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F0414-AAC0-4684-8ABD-58C07CFF0D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4541" y="1603665"/>
            <a:ext cx="1881690" cy="3341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041EC6-F129-454B-BF17-9E0B8DDA20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F5A33E-2547-4282-9988-127F494690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add = (a, b) =&gt;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total = a + b;</a:t>
            </a:r>
          </a:p>
          <a:p>
            <a:pPr marL="0" indent="0">
              <a:buNone/>
            </a:pPr>
            <a:r>
              <a:rPr lang="en-US" dirty="0"/>
              <a:t>  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add(3, 8);</a:t>
            </a:r>
          </a:p>
          <a:p>
            <a:pPr marL="0" indent="0">
              <a:buNone/>
            </a:pPr>
            <a:r>
              <a:rPr lang="en-US" dirty="0"/>
              <a:t>console.log(res);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FB9A0-BE65-4857-921D-20A435DB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775" y="3082615"/>
            <a:ext cx="1129227" cy="43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CF976-3B25-404A-AB63-AEA0471E8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87" y="2621409"/>
            <a:ext cx="1906801" cy="326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7F064D-F502-4E86-B90E-AB8CDC0D3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6177" y="2069784"/>
            <a:ext cx="758419" cy="411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D6747-7684-4B97-BBDA-796C230F7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128F69-EBA4-4C65-BE69-316F7DBAA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5491</TotalTime>
  <Words>579</Words>
  <Application>Microsoft Office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Call Stack And Event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378</cp:revision>
  <dcterms:created xsi:type="dcterms:W3CDTF">2015-11-07T11:59:24Z</dcterms:created>
  <dcterms:modified xsi:type="dcterms:W3CDTF">2017-07-25T08:21:35Z</dcterms:modified>
</cp:coreProperties>
</file>