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99" r:id="rId2"/>
    <p:sldId id="302" r:id="rId3"/>
    <p:sldId id="303" r:id="rId4"/>
    <p:sldId id="304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Tools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Android Mobile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3087859" cy="11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113356" cy="4168775"/>
          </a:xfrm>
        </p:spPr>
        <p:txBody>
          <a:bodyPr/>
          <a:lstStyle/>
          <a:p>
            <a:r>
              <a:rPr lang="en-US" dirty="0"/>
              <a:t>Make an app with these user interface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7EC94-1326-4C1B-AC52-797BE3FC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15" y="-6587"/>
            <a:ext cx="4068421" cy="68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75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58E2-50DE-4ADD-AFDF-BB537B7B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ACD5-68E1-41ED-85A4-163C93F1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2 Buttons, 1 </a:t>
            </a:r>
            <a:r>
              <a:rPr lang="en-US" dirty="0" err="1"/>
              <a:t>EditText</a:t>
            </a:r>
            <a:r>
              <a:rPr lang="en-US" dirty="0"/>
              <a:t>, and 1 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The buttons will do as follow :</a:t>
            </a:r>
          </a:p>
          <a:p>
            <a:r>
              <a:rPr lang="en-US" dirty="0"/>
              <a:t>The </a:t>
            </a:r>
            <a:r>
              <a:rPr lang="en-US" dirty="0" err="1"/>
              <a:t>SayHello</a:t>
            </a:r>
            <a:r>
              <a:rPr lang="en-US" dirty="0"/>
              <a:t> Button will display the text that’s been inputted in the </a:t>
            </a:r>
            <a:r>
              <a:rPr lang="en-US" dirty="0" err="1"/>
              <a:t>EditText</a:t>
            </a:r>
            <a:r>
              <a:rPr lang="en-US" dirty="0"/>
              <a:t> onto the </a:t>
            </a:r>
            <a:r>
              <a:rPr lang="en-US" dirty="0" err="1"/>
              <a:t>TextView</a:t>
            </a:r>
            <a:r>
              <a:rPr lang="en-US" dirty="0"/>
              <a:t> plus a “Hello” string in front of it</a:t>
            </a:r>
          </a:p>
          <a:p>
            <a:r>
              <a:rPr lang="en-US" dirty="0"/>
              <a:t>For example, if you put “Magga” as an input in </a:t>
            </a:r>
            <a:r>
              <a:rPr lang="en-US" dirty="0" err="1"/>
              <a:t>EditText</a:t>
            </a:r>
            <a:r>
              <a:rPr lang="en-US" dirty="0"/>
              <a:t>, the </a:t>
            </a:r>
            <a:r>
              <a:rPr lang="en-US" dirty="0" err="1"/>
              <a:t>TextView</a:t>
            </a:r>
            <a:r>
              <a:rPr lang="en-US" dirty="0"/>
              <a:t> should display “Hello Magga”</a:t>
            </a:r>
          </a:p>
          <a:p>
            <a:r>
              <a:rPr lang="en-US" dirty="0"/>
              <a:t>You can use the function .</a:t>
            </a:r>
            <a:r>
              <a:rPr lang="en-US" dirty="0" err="1"/>
              <a:t>setText</a:t>
            </a:r>
            <a:r>
              <a:rPr lang="en-US" dirty="0"/>
              <a:t>(YOUR_TEXT_HERE) to display some message to the </a:t>
            </a:r>
            <a:r>
              <a:rPr lang="en-US" dirty="0" err="1"/>
              <a:t>TextView</a:t>
            </a:r>
            <a:r>
              <a:rPr lang="en-US" dirty="0"/>
              <a:t> object</a:t>
            </a:r>
          </a:p>
          <a:p>
            <a:r>
              <a:rPr lang="en-US" dirty="0"/>
              <a:t>You can use “+” to concatenate 2 strings</a:t>
            </a:r>
          </a:p>
        </p:txBody>
      </p:sp>
    </p:spTree>
    <p:extLst>
      <p:ext uri="{BB962C8B-B14F-4D97-AF65-F5344CB8AC3E}">
        <p14:creationId xmlns:p14="http://schemas.microsoft.com/office/powerpoint/2010/main" val="278577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5D6B-1B84-470B-A8DF-0172C22E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AD88-666B-43C7-9525-29E492BE0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Exit buttons will (you guess) exit the app when you click it</a:t>
            </a:r>
          </a:p>
          <a:p>
            <a:r>
              <a:rPr lang="en-US" dirty="0"/>
              <a:t>You can use finish() function to do that</a:t>
            </a:r>
          </a:p>
        </p:txBody>
      </p:sp>
    </p:spTree>
    <p:extLst>
      <p:ext uri="{BB962C8B-B14F-4D97-AF65-F5344CB8AC3E}">
        <p14:creationId xmlns:p14="http://schemas.microsoft.com/office/powerpoint/2010/main" val="120251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5548</TotalTime>
  <Words>137</Words>
  <Application>Microsoft Office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The Tools </vt:lpstr>
      <vt:lpstr>Exercise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383</cp:revision>
  <dcterms:created xsi:type="dcterms:W3CDTF">2015-11-07T11:59:24Z</dcterms:created>
  <dcterms:modified xsi:type="dcterms:W3CDTF">2017-08-12T19:54:58Z</dcterms:modified>
</cp:coreProperties>
</file>