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99" r:id="rId2"/>
    <p:sldId id="302" r:id="rId3"/>
    <p:sldId id="300" r:id="rId4"/>
    <p:sldId id="301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68" d="100"/>
          <a:sy n="68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14/06/2017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Android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14/06/2017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14/06/2017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14/06/2017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14/06/2017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14/06/2017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14/06/2017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14/06/2017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14/06/2017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14/06/2017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14/06/2017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14/06/2017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14/06/2017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Class Outline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Android Mobile Development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3161210"/>
            <a:ext cx="4171072" cy="116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#8 - Uber Clone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Introducing Uber</a:t>
            </a:r>
          </a:p>
          <a:p>
            <a:r>
              <a:rPr lang="en-US" dirty="0"/>
              <a:t>Uber Login Page</a:t>
            </a:r>
          </a:p>
          <a:p>
            <a:r>
              <a:rPr lang="en-US" dirty="0"/>
              <a:t>The Rider Activity</a:t>
            </a:r>
          </a:p>
          <a:p>
            <a:r>
              <a:rPr lang="en-US" dirty="0"/>
              <a:t>The Driver Activities</a:t>
            </a:r>
          </a:p>
          <a:p>
            <a:r>
              <a:rPr lang="en-US" dirty="0"/>
              <a:t>Showing The Driver’s Location To The Rider</a:t>
            </a:r>
          </a:p>
        </p:txBody>
      </p:sp>
    </p:spTree>
    <p:extLst>
      <p:ext uri="{BB962C8B-B14F-4D97-AF65-F5344CB8AC3E}">
        <p14:creationId xmlns:p14="http://schemas.microsoft.com/office/powerpoint/2010/main" val="982465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#9 - Flappy Bird Clone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Introducing GDX</a:t>
            </a:r>
          </a:p>
          <a:p>
            <a:r>
              <a:rPr lang="en-US" dirty="0"/>
              <a:t>Working With Sprites</a:t>
            </a:r>
          </a:p>
          <a:p>
            <a:r>
              <a:rPr lang="en-US" dirty="0"/>
              <a:t>Interacting With Sprites</a:t>
            </a:r>
          </a:p>
          <a:p>
            <a:r>
              <a:rPr lang="en-US" dirty="0"/>
              <a:t>Bringing in The Pipes</a:t>
            </a:r>
          </a:p>
          <a:p>
            <a:r>
              <a:rPr lang="en-US" dirty="0"/>
              <a:t>Collision Detection</a:t>
            </a:r>
          </a:p>
          <a:p>
            <a:r>
              <a:rPr lang="en-US" dirty="0"/>
              <a:t>Scoring </a:t>
            </a:r>
          </a:p>
          <a:p>
            <a:r>
              <a:rPr lang="en-US" dirty="0"/>
              <a:t>Game Over Screen</a:t>
            </a:r>
          </a:p>
        </p:txBody>
      </p:sp>
    </p:spTree>
    <p:extLst>
      <p:ext uri="{BB962C8B-B14F-4D97-AF65-F5344CB8AC3E}">
        <p14:creationId xmlns:p14="http://schemas.microsoft.com/office/powerpoint/2010/main" val="3292912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#10 - The Extras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Working With Bluetooth</a:t>
            </a:r>
          </a:p>
          <a:p>
            <a:r>
              <a:rPr lang="en-US" dirty="0"/>
              <a:t>Using Version Control</a:t>
            </a:r>
          </a:p>
          <a:p>
            <a:r>
              <a:rPr lang="en-US" dirty="0"/>
              <a:t>Setting Up Firebase</a:t>
            </a:r>
          </a:p>
          <a:p>
            <a:r>
              <a:rPr lang="en-US" dirty="0"/>
              <a:t>Including Ads with </a:t>
            </a:r>
            <a:r>
              <a:rPr lang="en-US" dirty="0" err="1"/>
              <a:t>Admob</a:t>
            </a:r>
            <a:endParaRPr lang="en-US" dirty="0"/>
          </a:p>
          <a:p>
            <a:r>
              <a:rPr lang="en-US" dirty="0"/>
              <a:t>Local Notifications</a:t>
            </a:r>
          </a:p>
          <a:p>
            <a:r>
              <a:rPr lang="en-US" dirty="0"/>
              <a:t>Multi Screen Mode</a:t>
            </a:r>
          </a:p>
        </p:txBody>
      </p:sp>
    </p:spTree>
    <p:extLst>
      <p:ext uri="{BB962C8B-B14F-4D97-AF65-F5344CB8AC3E}">
        <p14:creationId xmlns:p14="http://schemas.microsoft.com/office/powerpoint/2010/main" val="3613238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#11 - Android Wear Mini-Course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Hello World with Android Wear</a:t>
            </a:r>
          </a:p>
          <a:p>
            <a:r>
              <a:rPr lang="en-US" dirty="0"/>
              <a:t>Adapting Apps for Different Watch Faces</a:t>
            </a:r>
          </a:p>
          <a:p>
            <a:r>
              <a:rPr lang="en-US" dirty="0"/>
              <a:t>App People Counter</a:t>
            </a:r>
          </a:p>
          <a:p>
            <a:r>
              <a:rPr lang="en-US" dirty="0"/>
              <a:t>Working With Cards</a:t>
            </a:r>
          </a:p>
          <a:p>
            <a:r>
              <a:rPr lang="en-US" dirty="0"/>
              <a:t>Working With Lists</a:t>
            </a:r>
          </a:p>
          <a:p>
            <a:r>
              <a:rPr lang="en-US" dirty="0"/>
              <a:t>Voice Input</a:t>
            </a:r>
          </a:p>
          <a:p>
            <a:r>
              <a:rPr lang="en-US" dirty="0"/>
              <a:t>Communicating With The Users Phone</a:t>
            </a:r>
          </a:p>
          <a:p>
            <a:r>
              <a:rPr lang="en-US" dirty="0"/>
              <a:t>Notification</a:t>
            </a:r>
          </a:p>
          <a:p>
            <a:r>
              <a:rPr lang="en-US" dirty="0"/>
              <a:t>Custom With Faces</a:t>
            </a:r>
          </a:p>
        </p:txBody>
      </p:sp>
    </p:spTree>
    <p:extLst>
      <p:ext uri="{BB962C8B-B14F-4D97-AF65-F5344CB8AC3E}">
        <p14:creationId xmlns:p14="http://schemas.microsoft.com/office/powerpoint/2010/main" val="536745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#12 - Submitting Your App To Google 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How To Submit Your App to Google Play</a:t>
            </a:r>
          </a:p>
        </p:txBody>
      </p:sp>
    </p:spTree>
    <p:extLst>
      <p:ext uri="{BB962C8B-B14F-4D97-AF65-F5344CB8AC3E}">
        <p14:creationId xmlns:p14="http://schemas.microsoft.com/office/powerpoint/2010/main" val="4272461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#13 - Twitter Clone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Signup Login</a:t>
            </a:r>
          </a:p>
          <a:p>
            <a:r>
              <a:rPr lang="en-US" dirty="0"/>
              <a:t>Following and Unfollowing Users</a:t>
            </a:r>
          </a:p>
          <a:p>
            <a:r>
              <a:rPr lang="en-US" dirty="0"/>
              <a:t>Sending Tweets</a:t>
            </a:r>
          </a:p>
          <a:p>
            <a:r>
              <a:rPr lang="en-US" dirty="0"/>
              <a:t>View Your Twitter Feed</a:t>
            </a:r>
          </a:p>
        </p:txBody>
      </p:sp>
    </p:spTree>
    <p:extLst>
      <p:ext uri="{BB962C8B-B14F-4D97-AF65-F5344CB8AC3E}">
        <p14:creationId xmlns:p14="http://schemas.microsoft.com/office/powerpoint/2010/main" val="1913108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#14 - </a:t>
            </a:r>
            <a:r>
              <a:rPr lang="en-US" dirty="0" err="1"/>
              <a:t>Whatsapp</a:t>
            </a:r>
            <a:r>
              <a:rPr lang="en-US" dirty="0"/>
              <a:t> Clone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Login &amp; Signup</a:t>
            </a:r>
          </a:p>
          <a:p>
            <a:r>
              <a:rPr lang="en-US" dirty="0"/>
              <a:t>The User List</a:t>
            </a:r>
          </a:p>
          <a:p>
            <a:r>
              <a:rPr lang="en-US" dirty="0"/>
              <a:t>The Chat Activity</a:t>
            </a:r>
          </a:p>
        </p:txBody>
      </p:sp>
    </p:spTree>
    <p:extLst>
      <p:ext uri="{BB962C8B-B14F-4D97-AF65-F5344CB8AC3E}">
        <p14:creationId xmlns:p14="http://schemas.microsoft.com/office/powerpoint/2010/main" val="2902887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#15 </a:t>
            </a:r>
            <a:r>
              <a:rPr lang="en-US" dirty="0"/>
              <a:t>- Certification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Certification Preparation</a:t>
            </a:r>
          </a:p>
          <a:p>
            <a:r>
              <a:rPr lang="en-US" dirty="0"/>
              <a:t>Where Do You Go from Here</a:t>
            </a:r>
          </a:p>
        </p:txBody>
      </p:sp>
    </p:spTree>
    <p:extLst>
      <p:ext uri="{BB962C8B-B14F-4D97-AF65-F5344CB8AC3E}">
        <p14:creationId xmlns:p14="http://schemas.microsoft.com/office/powerpoint/2010/main" val="289444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</a:t>
            </a:r>
            <a:r>
              <a:rPr lang="en-US"/>
              <a:t>Course 16x</a:t>
            </a:r>
            <a:endParaRPr lang="en-US" dirty="0"/>
          </a:p>
          <a:p>
            <a:r>
              <a:rPr lang="en-US" dirty="0"/>
              <a:t>Maximum of 3 hours every meet</a:t>
            </a:r>
          </a:p>
        </p:txBody>
      </p:sp>
    </p:spTree>
    <p:extLst>
      <p:ext uri="{BB962C8B-B14F-4D97-AF65-F5344CB8AC3E}">
        <p14:creationId xmlns:p14="http://schemas.microsoft.com/office/powerpoint/2010/main" val="2358675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#1 - Introduction To Android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Installing Android Studio on MacOS</a:t>
            </a:r>
          </a:p>
          <a:p>
            <a:r>
              <a:rPr lang="en-US" dirty="0"/>
              <a:t>Installing Android Studio on Windows </a:t>
            </a:r>
          </a:p>
          <a:p>
            <a:r>
              <a:rPr lang="en-US" dirty="0"/>
              <a:t>Android Studio Overview</a:t>
            </a:r>
          </a:p>
          <a:p>
            <a:r>
              <a:rPr lang="en-US" dirty="0"/>
              <a:t>Opening Sample Projects</a:t>
            </a:r>
          </a:p>
          <a:p>
            <a:r>
              <a:rPr lang="en-US" dirty="0"/>
              <a:t>Formatting Text</a:t>
            </a:r>
          </a:p>
          <a:p>
            <a:r>
              <a:rPr lang="en-US" dirty="0"/>
              <a:t>Buttons</a:t>
            </a:r>
          </a:p>
          <a:p>
            <a:r>
              <a:rPr lang="en-US" dirty="0"/>
              <a:t>Text Fields</a:t>
            </a:r>
          </a:p>
          <a:p>
            <a:r>
              <a:rPr lang="en-US" dirty="0"/>
              <a:t>Displaying Messages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Practice : </a:t>
            </a:r>
            <a:r>
              <a:rPr lang="en-US"/>
              <a:t>Currency Converter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3622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#2 - Java Deep Dive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Hello World with Java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Arrays and Maps</a:t>
            </a:r>
          </a:p>
          <a:p>
            <a:r>
              <a:rPr lang="en-US" dirty="0"/>
              <a:t>If Statements</a:t>
            </a:r>
          </a:p>
          <a:p>
            <a:r>
              <a:rPr lang="en-US" dirty="0"/>
              <a:t>Higher or Lower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Classes and Objects</a:t>
            </a:r>
          </a:p>
          <a:p>
            <a:r>
              <a:rPr lang="en-US" dirty="0"/>
              <a:t>Practice : App Number Shapes</a:t>
            </a:r>
          </a:p>
        </p:txBody>
      </p:sp>
    </p:spTree>
    <p:extLst>
      <p:ext uri="{BB962C8B-B14F-4D97-AF65-F5344CB8AC3E}">
        <p14:creationId xmlns:p14="http://schemas.microsoft.com/office/powerpoint/2010/main" val="2264371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#3 - Media : Images, Video, Sound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Layout</a:t>
            </a:r>
          </a:p>
          <a:p>
            <a:r>
              <a:rPr lang="en-US" dirty="0"/>
              <a:t>Fading Animation</a:t>
            </a:r>
          </a:p>
          <a:p>
            <a:r>
              <a:rPr lang="en-US" dirty="0"/>
              <a:t>Other Animations</a:t>
            </a:r>
          </a:p>
          <a:p>
            <a:r>
              <a:rPr lang="en-US" dirty="0"/>
              <a:t>Video</a:t>
            </a:r>
          </a:p>
          <a:p>
            <a:r>
              <a:rPr lang="en-US" dirty="0"/>
              <a:t>Controlling Audio</a:t>
            </a:r>
          </a:p>
          <a:p>
            <a:r>
              <a:rPr lang="en-US" dirty="0"/>
              <a:t>Audio Volume Seeking</a:t>
            </a:r>
          </a:p>
          <a:p>
            <a:r>
              <a:rPr lang="en-US" dirty="0"/>
              <a:t>Grid Layouts</a:t>
            </a:r>
          </a:p>
          <a:p>
            <a:r>
              <a:rPr lang="en-US" dirty="0"/>
              <a:t>Practice : App Basic Phrase</a:t>
            </a:r>
          </a:p>
        </p:txBody>
      </p:sp>
    </p:spTree>
    <p:extLst>
      <p:ext uri="{BB962C8B-B14F-4D97-AF65-F5344CB8AC3E}">
        <p14:creationId xmlns:p14="http://schemas.microsoft.com/office/powerpoint/2010/main" val="211430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#4 - Advanced Android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List Views</a:t>
            </a:r>
          </a:p>
          <a:p>
            <a:r>
              <a:rPr lang="en-US" dirty="0"/>
              <a:t>Practice : Time Table Apps</a:t>
            </a:r>
          </a:p>
          <a:p>
            <a:r>
              <a:rPr lang="en-US" dirty="0"/>
              <a:t>Timers in Android</a:t>
            </a:r>
          </a:p>
          <a:p>
            <a:r>
              <a:rPr lang="en-US" dirty="0"/>
              <a:t>Practice : Egg Timer</a:t>
            </a:r>
          </a:p>
          <a:p>
            <a:r>
              <a:rPr lang="en-US" dirty="0"/>
              <a:t>Showing &amp; Hiding UI Elements</a:t>
            </a:r>
          </a:p>
          <a:p>
            <a:r>
              <a:rPr lang="en-US" dirty="0"/>
              <a:t>Practice : Brain Trainer</a:t>
            </a:r>
          </a:p>
          <a:p>
            <a:r>
              <a:rPr lang="en-US" dirty="0"/>
              <a:t>Try and Catch</a:t>
            </a:r>
          </a:p>
          <a:p>
            <a:r>
              <a:rPr lang="en-US" dirty="0"/>
              <a:t>Downloading Web Content</a:t>
            </a:r>
          </a:p>
          <a:p>
            <a:r>
              <a:rPr lang="en-US" dirty="0"/>
              <a:t>Downloading Images</a:t>
            </a:r>
          </a:p>
          <a:p>
            <a:r>
              <a:rPr lang="en-US" dirty="0"/>
              <a:t>Advanced String Manipulation</a:t>
            </a:r>
          </a:p>
          <a:p>
            <a:r>
              <a:rPr lang="en-US" dirty="0"/>
              <a:t>Practice : Guess The Celebrity</a:t>
            </a:r>
          </a:p>
          <a:p>
            <a:r>
              <a:rPr lang="en-US" dirty="0"/>
              <a:t>Processing JSON Data</a:t>
            </a:r>
          </a:p>
          <a:p>
            <a:r>
              <a:rPr lang="en-US" dirty="0"/>
              <a:t>Practice : What’s The Weather</a:t>
            </a:r>
          </a:p>
        </p:txBody>
      </p:sp>
    </p:spTree>
    <p:extLst>
      <p:ext uri="{BB962C8B-B14F-4D97-AF65-F5344CB8AC3E}">
        <p14:creationId xmlns:p14="http://schemas.microsoft.com/office/powerpoint/2010/main" val="46417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#5 - Maps &amp; Geolocation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Using Maps in your Apps</a:t>
            </a:r>
          </a:p>
          <a:p>
            <a:r>
              <a:rPr lang="en-US" dirty="0"/>
              <a:t>Customizing your Maps</a:t>
            </a:r>
          </a:p>
          <a:p>
            <a:r>
              <a:rPr lang="en-US" dirty="0"/>
              <a:t>Getting The User’s Location</a:t>
            </a:r>
          </a:p>
          <a:p>
            <a:r>
              <a:rPr lang="en-US" dirty="0"/>
              <a:t>Showing The User’s Location on Maps</a:t>
            </a:r>
          </a:p>
          <a:p>
            <a:r>
              <a:rPr lang="en-US" dirty="0"/>
              <a:t>Getting Information About Locations</a:t>
            </a:r>
          </a:p>
          <a:p>
            <a:r>
              <a:rPr lang="en-US" dirty="0"/>
              <a:t>Practice : Hiker’s Watch</a:t>
            </a:r>
          </a:p>
          <a:p>
            <a:r>
              <a:rPr lang="en-US" dirty="0"/>
              <a:t>Adding a New Activity</a:t>
            </a:r>
          </a:p>
          <a:p>
            <a:r>
              <a:rPr lang="en-US" dirty="0"/>
              <a:t>Practice : Memorable Places</a:t>
            </a:r>
          </a:p>
        </p:txBody>
      </p:sp>
    </p:spTree>
    <p:extLst>
      <p:ext uri="{BB962C8B-B14F-4D97-AF65-F5344CB8AC3E}">
        <p14:creationId xmlns:p14="http://schemas.microsoft.com/office/powerpoint/2010/main" val="224975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#6 - Permanent Data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Storing Data Permanently</a:t>
            </a:r>
          </a:p>
          <a:p>
            <a:r>
              <a:rPr lang="en-US" dirty="0"/>
              <a:t>Customizing The Action Bar</a:t>
            </a:r>
          </a:p>
          <a:p>
            <a:r>
              <a:rPr lang="en-US" dirty="0"/>
              <a:t>Using Alert Dialogs</a:t>
            </a:r>
          </a:p>
          <a:p>
            <a:r>
              <a:rPr lang="en-US" dirty="0"/>
              <a:t>Practice : Notes</a:t>
            </a:r>
          </a:p>
          <a:p>
            <a:r>
              <a:rPr lang="en-US" dirty="0"/>
              <a:t>SQLite Database</a:t>
            </a:r>
          </a:p>
          <a:p>
            <a:r>
              <a:rPr lang="en-US" dirty="0"/>
              <a:t>Advanced SQLite</a:t>
            </a:r>
          </a:p>
          <a:p>
            <a:r>
              <a:rPr lang="en-US" dirty="0" err="1"/>
              <a:t>Webviews</a:t>
            </a:r>
            <a:endParaRPr lang="en-US" dirty="0"/>
          </a:p>
          <a:p>
            <a:r>
              <a:rPr lang="en-US" dirty="0"/>
              <a:t>Practice : News Readers</a:t>
            </a:r>
          </a:p>
        </p:txBody>
      </p:sp>
    </p:spTree>
    <p:extLst>
      <p:ext uri="{BB962C8B-B14F-4D97-AF65-F5344CB8AC3E}">
        <p14:creationId xmlns:p14="http://schemas.microsoft.com/office/powerpoint/2010/main" val="594459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#7 - Instagram Clone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Setting Up Parse Server on AWS</a:t>
            </a:r>
          </a:p>
          <a:p>
            <a:r>
              <a:rPr lang="en-US" dirty="0"/>
              <a:t>Advanced Parse Technique</a:t>
            </a:r>
          </a:p>
          <a:p>
            <a:r>
              <a:rPr lang="en-US" dirty="0"/>
              <a:t>Advanced Queries</a:t>
            </a:r>
          </a:p>
          <a:p>
            <a:r>
              <a:rPr lang="en-US" dirty="0"/>
              <a:t>Parse Users</a:t>
            </a:r>
          </a:p>
          <a:p>
            <a:r>
              <a:rPr lang="en-US" dirty="0"/>
              <a:t>Login &amp; Signup</a:t>
            </a:r>
          </a:p>
          <a:p>
            <a:r>
              <a:rPr lang="en-US" dirty="0"/>
              <a:t>Advance Keyboard Management</a:t>
            </a:r>
          </a:p>
          <a:p>
            <a:r>
              <a:rPr lang="en-US" dirty="0"/>
              <a:t>Showing The User List</a:t>
            </a:r>
          </a:p>
          <a:p>
            <a:r>
              <a:rPr lang="en-US" dirty="0"/>
              <a:t>Importing Photos From The Camera</a:t>
            </a:r>
          </a:p>
          <a:p>
            <a:r>
              <a:rPr lang="en-US" dirty="0"/>
              <a:t>Viewing User’s Feeds</a:t>
            </a:r>
          </a:p>
        </p:txBody>
      </p:sp>
    </p:spTree>
    <p:extLst>
      <p:ext uri="{BB962C8B-B14F-4D97-AF65-F5344CB8AC3E}">
        <p14:creationId xmlns:p14="http://schemas.microsoft.com/office/powerpoint/2010/main" val="2464001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5457</TotalTime>
  <Words>446</Words>
  <Application>Microsoft Office PowerPoint</Application>
  <PresentationFormat>On-screen Show (4:3)</PresentationFormat>
  <Paragraphs>137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Class Outline </vt:lpstr>
      <vt:lpstr>Intro</vt:lpstr>
      <vt:lpstr>#1 - Introduction To Android Studio</vt:lpstr>
      <vt:lpstr>#2 - Java Deep Dive</vt:lpstr>
      <vt:lpstr>#3 - Media : Images, Video, Sound</vt:lpstr>
      <vt:lpstr>#4 - Advanced Android Features</vt:lpstr>
      <vt:lpstr>#5 - Maps &amp; Geolocation</vt:lpstr>
      <vt:lpstr>#6 - Permanent Data Storage</vt:lpstr>
      <vt:lpstr>#7 - Instagram Clone</vt:lpstr>
      <vt:lpstr>#8 - Uber Clone</vt:lpstr>
      <vt:lpstr>#9 - Flappy Bird Clone</vt:lpstr>
      <vt:lpstr>#10 - The Extras</vt:lpstr>
      <vt:lpstr>#11 - Android Wear Mini-Course</vt:lpstr>
      <vt:lpstr>#12 - Submitting Your App To Google Play</vt:lpstr>
      <vt:lpstr>#13 - Twitter Clone</vt:lpstr>
      <vt:lpstr>#14 - Whatsapp Clone </vt:lpstr>
      <vt:lpstr>#15 - Certification Preparation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372</cp:revision>
  <dcterms:created xsi:type="dcterms:W3CDTF">2015-11-07T11:59:24Z</dcterms:created>
  <dcterms:modified xsi:type="dcterms:W3CDTF">2017-06-14T12:27:08Z</dcterms:modified>
</cp:coreProperties>
</file>