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99" r:id="rId2"/>
    <p:sldId id="302" r:id="rId3"/>
    <p:sldId id="304" r:id="rId4"/>
    <p:sldId id="303" r:id="rId5"/>
    <p:sldId id="305" r:id="rId6"/>
    <p:sldId id="306" r:id="rId7"/>
    <p:sldId id="307" r:id="rId8"/>
    <p:sldId id="308" r:id="rId9"/>
    <p:sldId id="309"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38" autoAdjust="0"/>
  </p:normalViewPr>
  <p:slideViewPr>
    <p:cSldViewPr snapToGrid="0">
      <p:cViewPr varScale="1">
        <p:scale>
          <a:sx n="68" d="100"/>
          <a:sy n="68" d="100"/>
        </p:scale>
        <p:origin x="1386" y="54"/>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8/13/2017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8/13/2017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13/08/2017</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2944790"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cap="none" spc="0" normalizeH="0" baseline="0" dirty="0">
                <a:latin typeface="Gotham Medium" panose="02000603030000020004" pitchFamily="2" charset="0"/>
              </a:rPr>
              <a:t>Android Development</a:t>
            </a:r>
          </a:p>
        </p:txBody>
      </p:sp>
    </p:spTree>
    <p:extLst>
      <p:ext uri="{BB962C8B-B14F-4D97-AF65-F5344CB8AC3E}">
        <p14:creationId xmlns:p14="http://schemas.microsoft.com/office/powerpoint/2010/main" val="241648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13/08/2017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13/08/2017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13/08/2017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13/08/2017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13/08/2017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13/08/2017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13/08/2017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13/08/2017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13/08/2017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13/08/2017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13/08/2017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13/08/2017</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How To Build</a:t>
            </a:r>
            <a:br>
              <a:rPr lang="en-US" dirty="0"/>
            </a:br>
            <a:r>
              <a:rPr lang="en-US" dirty="0"/>
              <a:t>Android App</a:t>
            </a:r>
          </a:p>
        </p:txBody>
      </p:sp>
      <p:sp>
        <p:nvSpPr>
          <p:cNvPr id="3" name="Subtitle 2"/>
          <p:cNvSpPr>
            <a:spLocks noGrp="1"/>
          </p:cNvSpPr>
          <p:nvPr>
            <p:ph type="subTitle" idx="1"/>
          </p:nvPr>
        </p:nvSpPr>
        <p:spPr/>
        <p:txBody>
          <a:bodyPr/>
          <a:lstStyle/>
          <a:p>
            <a:endParaRPr lang="en-US" dirty="0">
              <a:solidFill>
                <a:schemeClr val="bg1"/>
              </a:solidFill>
            </a:endParaRPr>
          </a:p>
          <a:p>
            <a:r>
              <a:rPr lang="en-US" dirty="0">
                <a:solidFill>
                  <a:schemeClr val="bg1"/>
                </a:solidFill>
              </a:rPr>
              <a:t>Android Mobile Development</a:t>
            </a:r>
          </a:p>
        </p:txBody>
      </p:sp>
      <p:sp>
        <p:nvSpPr>
          <p:cNvPr id="4" name="Rectangle 3"/>
          <p:cNvSpPr/>
          <p:nvPr/>
        </p:nvSpPr>
        <p:spPr>
          <a:xfrm>
            <a:off x="822958" y="3161210"/>
            <a:ext cx="4241411" cy="11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ECE989-46A2-4042-AF7D-50FD55CB4D37}"/>
              </a:ext>
            </a:extLst>
          </p:cNvPr>
          <p:cNvSpPr/>
          <p:nvPr/>
        </p:nvSpPr>
        <p:spPr>
          <a:xfrm>
            <a:off x="822957" y="4103013"/>
            <a:ext cx="4241411" cy="116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8983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Android apps can be build using Java language</a:t>
            </a:r>
          </a:p>
          <a:p>
            <a:r>
              <a:rPr lang="en-US" dirty="0"/>
              <a:t>But it’s not the only way to create an android apps</a:t>
            </a:r>
          </a:p>
        </p:txBody>
      </p:sp>
    </p:spTree>
    <p:extLst>
      <p:ext uri="{BB962C8B-B14F-4D97-AF65-F5344CB8AC3E}">
        <p14:creationId xmlns:p14="http://schemas.microsoft.com/office/powerpoint/2010/main" val="2358675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EF9-582F-402D-8615-EF9E5E256819}"/>
              </a:ext>
            </a:extLst>
          </p:cNvPr>
          <p:cNvSpPr>
            <a:spLocks noGrp="1"/>
          </p:cNvSpPr>
          <p:nvPr>
            <p:ph type="title"/>
          </p:nvPr>
        </p:nvSpPr>
        <p:spPr/>
        <p:txBody>
          <a:bodyPr/>
          <a:lstStyle/>
          <a:p>
            <a:r>
              <a:rPr lang="en-US" dirty="0"/>
              <a:t>Native VS Hybrid VS HTML5</a:t>
            </a:r>
          </a:p>
        </p:txBody>
      </p:sp>
      <p:sp>
        <p:nvSpPr>
          <p:cNvPr id="3" name="Content Placeholder 2">
            <a:extLst>
              <a:ext uri="{FF2B5EF4-FFF2-40B4-BE49-F238E27FC236}">
                <a16:creationId xmlns:a16="http://schemas.microsoft.com/office/drawing/2014/main" id="{FB2377BE-8036-473F-8094-3FE2FC877D6B}"/>
              </a:ext>
            </a:extLst>
          </p:cNvPr>
          <p:cNvSpPr>
            <a:spLocks noGrp="1"/>
          </p:cNvSpPr>
          <p:nvPr>
            <p:ph idx="1"/>
          </p:nvPr>
        </p:nvSpPr>
        <p:spPr/>
        <p:txBody>
          <a:bodyPr/>
          <a:lstStyle/>
          <a:p>
            <a:pPr marL="0" indent="0">
              <a:buNone/>
            </a:pPr>
            <a:r>
              <a:rPr lang="en-US" dirty="0"/>
              <a:t>There are 3 ways of building Android app, that is : </a:t>
            </a:r>
          </a:p>
          <a:p>
            <a:r>
              <a:rPr lang="en-US" b="1" dirty="0"/>
              <a:t>Native apps</a:t>
            </a:r>
            <a:r>
              <a:rPr lang="en-US" dirty="0"/>
              <a:t> are specific to a given mobile platform (iOS or Android) using the development tools and language that the respective platform supports (e.g., </a:t>
            </a:r>
            <a:r>
              <a:rPr lang="en-US" dirty="0" err="1"/>
              <a:t>Xcode</a:t>
            </a:r>
            <a:r>
              <a:rPr lang="en-US" dirty="0"/>
              <a:t> and Objective-C with iOS, Eclipse and Java with Android). Native apps look and perform the best. </a:t>
            </a:r>
          </a:p>
        </p:txBody>
      </p:sp>
      <p:pic>
        <p:nvPicPr>
          <p:cNvPr id="5" name="Picture 4">
            <a:extLst>
              <a:ext uri="{FF2B5EF4-FFF2-40B4-BE49-F238E27FC236}">
                <a16:creationId xmlns:a16="http://schemas.microsoft.com/office/drawing/2014/main" id="{413801E8-763D-4C1B-B1B3-108A67CC2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4283611"/>
            <a:ext cx="2696308" cy="2022231"/>
          </a:xfrm>
          <a:prstGeom prst="rect">
            <a:avLst/>
          </a:prstGeom>
        </p:spPr>
      </p:pic>
      <p:pic>
        <p:nvPicPr>
          <p:cNvPr id="7" name="Picture 6">
            <a:extLst>
              <a:ext uri="{FF2B5EF4-FFF2-40B4-BE49-F238E27FC236}">
                <a16:creationId xmlns:a16="http://schemas.microsoft.com/office/drawing/2014/main" id="{265752B2-7F0B-493D-8C71-4C0F74051D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8947" y="3820504"/>
            <a:ext cx="2308832" cy="2308832"/>
          </a:xfrm>
          <a:prstGeom prst="rect">
            <a:avLst/>
          </a:prstGeom>
        </p:spPr>
      </p:pic>
    </p:spTree>
    <p:extLst>
      <p:ext uri="{BB962C8B-B14F-4D97-AF65-F5344CB8AC3E}">
        <p14:creationId xmlns:p14="http://schemas.microsoft.com/office/powerpoint/2010/main" val="2699280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EF9-582F-402D-8615-EF9E5E256819}"/>
              </a:ext>
            </a:extLst>
          </p:cNvPr>
          <p:cNvSpPr>
            <a:spLocks noGrp="1"/>
          </p:cNvSpPr>
          <p:nvPr>
            <p:ph type="title"/>
          </p:nvPr>
        </p:nvSpPr>
        <p:spPr/>
        <p:txBody>
          <a:bodyPr/>
          <a:lstStyle/>
          <a:p>
            <a:r>
              <a:rPr lang="en-US" dirty="0"/>
              <a:t>HTML5</a:t>
            </a:r>
          </a:p>
        </p:txBody>
      </p:sp>
      <p:sp>
        <p:nvSpPr>
          <p:cNvPr id="3" name="Content Placeholder 2">
            <a:extLst>
              <a:ext uri="{FF2B5EF4-FFF2-40B4-BE49-F238E27FC236}">
                <a16:creationId xmlns:a16="http://schemas.microsoft.com/office/drawing/2014/main" id="{FB2377BE-8036-473F-8094-3FE2FC877D6B}"/>
              </a:ext>
            </a:extLst>
          </p:cNvPr>
          <p:cNvSpPr>
            <a:spLocks noGrp="1"/>
          </p:cNvSpPr>
          <p:nvPr>
            <p:ph idx="1"/>
          </p:nvPr>
        </p:nvSpPr>
        <p:spPr/>
        <p:txBody>
          <a:bodyPr/>
          <a:lstStyle/>
          <a:p>
            <a:r>
              <a:rPr lang="en-US" b="1" dirty="0"/>
              <a:t>HTML5 apps</a:t>
            </a:r>
            <a:r>
              <a:rPr lang="en-US" dirty="0"/>
              <a:t> use standard web technologies—typically HTML5, JavaScript and CSS. </a:t>
            </a:r>
          </a:p>
          <a:p>
            <a:r>
              <a:rPr lang="en-US" dirty="0"/>
              <a:t>This write-once-run-anywhere approach to mobile development creates cross-platform mobile applications that work on multiple devices. </a:t>
            </a:r>
          </a:p>
          <a:p>
            <a:r>
              <a:rPr lang="en-US" dirty="0"/>
              <a:t>While developers can create sophisticated apps with HTML5 and JavaScript alone, some vital limitations remain at the time of this writing, specifically session management, secure offline storage, and access to native device functionality (camera, calendar, geolocation, etc.) </a:t>
            </a:r>
          </a:p>
        </p:txBody>
      </p:sp>
    </p:spTree>
    <p:extLst>
      <p:ext uri="{BB962C8B-B14F-4D97-AF65-F5344CB8AC3E}">
        <p14:creationId xmlns:p14="http://schemas.microsoft.com/office/powerpoint/2010/main" val="3045095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EF9-582F-402D-8615-EF9E5E256819}"/>
              </a:ext>
            </a:extLst>
          </p:cNvPr>
          <p:cNvSpPr>
            <a:spLocks noGrp="1"/>
          </p:cNvSpPr>
          <p:nvPr>
            <p:ph type="title"/>
          </p:nvPr>
        </p:nvSpPr>
        <p:spPr/>
        <p:txBody>
          <a:bodyPr/>
          <a:lstStyle/>
          <a:p>
            <a:r>
              <a:rPr lang="en-US" dirty="0"/>
              <a:t>HTML5</a:t>
            </a:r>
          </a:p>
        </p:txBody>
      </p:sp>
      <p:sp>
        <p:nvSpPr>
          <p:cNvPr id="3" name="Content Placeholder 2">
            <a:extLst>
              <a:ext uri="{FF2B5EF4-FFF2-40B4-BE49-F238E27FC236}">
                <a16:creationId xmlns:a16="http://schemas.microsoft.com/office/drawing/2014/main" id="{FB2377BE-8036-473F-8094-3FE2FC877D6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3A1299E-4E8B-4912-9DC5-03FA7B4BD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083"/>
            <a:ext cx="9137999" cy="6443003"/>
          </a:xfrm>
          <a:prstGeom prst="rect">
            <a:avLst/>
          </a:prstGeom>
        </p:spPr>
      </p:pic>
    </p:spTree>
    <p:extLst>
      <p:ext uri="{BB962C8B-B14F-4D97-AF65-F5344CB8AC3E}">
        <p14:creationId xmlns:p14="http://schemas.microsoft.com/office/powerpoint/2010/main" val="11389788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1E57-A874-4CF0-9B87-5079417F4CCA}"/>
              </a:ext>
            </a:extLst>
          </p:cNvPr>
          <p:cNvSpPr>
            <a:spLocks noGrp="1"/>
          </p:cNvSpPr>
          <p:nvPr>
            <p:ph type="title"/>
          </p:nvPr>
        </p:nvSpPr>
        <p:spPr/>
        <p:txBody>
          <a:bodyPr/>
          <a:lstStyle/>
          <a:p>
            <a:r>
              <a:rPr lang="en-US" dirty="0"/>
              <a:t>HTML5</a:t>
            </a:r>
          </a:p>
        </p:txBody>
      </p:sp>
      <p:pic>
        <p:nvPicPr>
          <p:cNvPr id="5" name="Content Placeholder 4">
            <a:extLst>
              <a:ext uri="{FF2B5EF4-FFF2-40B4-BE49-F238E27FC236}">
                <a16:creationId xmlns:a16="http://schemas.microsoft.com/office/drawing/2014/main" id="{F6D9A1CA-DFCF-4DCB-AAF3-57D4376838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07" y="3631469"/>
            <a:ext cx="4224117" cy="1013788"/>
          </a:xfrm>
        </p:spPr>
      </p:pic>
      <p:pic>
        <p:nvPicPr>
          <p:cNvPr id="7" name="Picture 6">
            <a:extLst>
              <a:ext uri="{FF2B5EF4-FFF2-40B4-BE49-F238E27FC236}">
                <a16:creationId xmlns:a16="http://schemas.microsoft.com/office/drawing/2014/main" id="{68563B1F-B418-4249-BAEC-F897B6D55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836" y="5258443"/>
            <a:ext cx="4304713" cy="1143178"/>
          </a:xfrm>
          <a:prstGeom prst="rect">
            <a:avLst/>
          </a:prstGeom>
        </p:spPr>
      </p:pic>
      <p:pic>
        <p:nvPicPr>
          <p:cNvPr id="9" name="Picture 8">
            <a:extLst>
              <a:ext uri="{FF2B5EF4-FFF2-40B4-BE49-F238E27FC236}">
                <a16:creationId xmlns:a16="http://schemas.microsoft.com/office/drawing/2014/main" id="{4BFB623D-C684-481C-975C-EE68BE7790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172" y="1757861"/>
            <a:ext cx="4448908" cy="1052908"/>
          </a:xfrm>
          <a:prstGeom prst="rect">
            <a:avLst/>
          </a:prstGeom>
        </p:spPr>
      </p:pic>
      <p:pic>
        <p:nvPicPr>
          <p:cNvPr id="11" name="Picture 10">
            <a:extLst>
              <a:ext uri="{FF2B5EF4-FFF2-40B4-BE49-F238E27FC236}">
                <a16:creationId xmlns:a16="http://schemas.microsoft.com/office/drawing/2014/main" id="{203B3C07-68C7-4AE4-9256-FB5629DF1E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2116" y="3268465"/>
            <a:ext cx="2430364" cy="1169381"/>
          </a:xfrm>
          <a:prstGeom prst="rect">
            <a:avLst/>
          </a:prstGeom>
        </p:spPr>
      </p:pic>
      <p:pic>
        <p:nvPicPr>
          <p:cNvPr id="13" name="Picture 12">
            <a:extLst>
              <a:ext uri="{FF2B5EF4-FFF2-40B4-BE49-F238E27FC236}">
                <a16:creationId xmlns:a16="http://schemas.microsoft.com/office/drawing/2014/main" id="{081E3F25-9429-40F2-9FFC-B29AF2119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3711" y="1850989"/>
            <a:ext cx="2540000" cy="1320800"/>
          </a:xfrm>
          <a:prstGeom prst="rect">
            <a:avLst/>
          </a:prstGeom>
        </p:spPr>
      </p:pic>
    </p:spTree>
    <p:extLst>
      <p:ext uri="{BB962C8B-B14F-4D97-AF65-F5344CB8AC3E}">
        <p14:creationId xmlns:p14="http://schemas.microsoft.com/office/powerpoint/2010/main" val="16404211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E46B-010F-447B-80E6-4A30260A0EAA}"/>
              </a:ext>
            </a:extLst>
          </p:cNvPr>
          <p:cNvSpPr>
            <a:spLocks noGrp="1"/>
          </p:cNvSpPr>
          <p:nvPr>
            <p:ph type="title"/>
          </p:nvPr>
        </p:nvSpPr>
        <p:spPr/>
        <p:txBody>
          <a:bodyPr/>
          <a:lstStyle/>
          <a:p>
            <a:r>
              <a:rPr lang="en-US" dirty="0"/>
              <a:t>Hybrid</a:t>
            </a:r>
          </a:p>
        </p:txBody>
      </p:sp>
      <p:sp>
        <p:nvSpPr>
          <p:cNvPr id="3" name="Content Placeholder 2">
            <a:extLst>
              <a:ext uri="{FF2B5EF4-FFF2-40B4-BE49-F238E27FC236}">
                <a16:creationId xmlns:a16="http://schemas.microsoft.com/office/drawing/2014/main" id="{F711BC89-161F-407C-89AB-CAF50A694C8F}"/>
              </a:ext>
            </a:extLst>
          </p:cNvPr>
          <p:cNvSpPr>
            <a:spLocks noGrp="1"/>
          </p:cNvSpPr>
          <p:nvPr>
            <p:ph idx="1"/>
          </p:nvPr>
        </p:nvSpPr>
        <p:spPr/>
        <p:txBody>
          <a:bodyPr/>
          <a:lstStyle/>
          <a:p>
            <a:r>
              <a:rPr lang="en-US" b="1" dirty="0"/>
              <a:t>Hybrid apps</a:t>
            </a:r>
            <a:r>
              <a:rPr lang="en-US" dirty="0"/>
              <a:t> make it possible to embed HTML5 apps inside a thin native container, combining the best (and worst) elements of native and HTML5 apps. </a:t>
            </a:r>
          </a:p>
        </p:txBody>
      </p:sp>
      <p:pic>
        <p:nvPicPr>
          <p:cNvPr id="5" name="Picture 4">
            <a:extLst>
              <a:ext uri="{FF2B5EF4-FFF2-40B4-BE49-F238E27FC236}">
                <a16:creationId xmlns:a16="http://schemas.microsoft.com/office/drawing/2014/main" id="{B0210BB7-C2B4-4EC6-A8DA-168EEC06C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03" y="2915663"/>
            <a:ext cx="4571429" cy="2628571"/>
          </a:xfrm>
          <a:prstGeom prst="rect">
            <a:avLst/>
          </a:prstGeom>
        </p:spPr>
      </p:pic>
      <p:pic>
        <p:nvPicPr>
          <p:cNvPr id="7" name="Picture 6">
            <a:extLst>
              <a:ext uri="{FF2B5EF4-FFF2-40B4-BE49-F238E27FC236}">
                <a16:creationId xmlns:a16="http://schemas.microsoft.com/office/drawing/2014/main" id="{0D0E530D-8603-4E26-BC61-9310099D9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430" y="3207491"/>
            <a:ext cx="3347401" cy="1163222"/>
          </a:xfrm>
          <a:prstGeom prst="rect">
            <a:avLst/>
          </a:prstGeom>
        </p:spPr>
      </p:pic>
      <p:pic>
        <p:nvPicPr>
          <p:cNvPr id="9" name="Picture 8">
            <a:extLst>
              <a:ext uri="{FF2B5EF4-FFF2-40B4-BE49-F238E27FC236}">
                <a16:creationId xmlns:a16="http://schemas.microsoft.com/office/drawing/2014/main" id="{8659C631-2120-418F-97CE-C278AE0E9B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685" y="4265966"/>
            <a:ext cx="4233667" cy="1775691"/>
          </a:xfrm>
          <a:prstGeom prst="rect">
            <a:avLst/>
          </a:prstGeom>
        </p:spPr>
      </p:pic>
    </p:spTree>
    <p:extLst>
      <p:ext uri="{BB962C8B-B14F-4D97-AF65-F5344CB8AC3E}">
        <p14:creationId xmlns:p14="http://schemas.microsoft.com/office/powerpoint/2010/main" val="1495642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4C51-CED8-4872-A21D-1393AB870B04}"/>
              </a:ext>
            </a:extLst>
          </p:cNvPr>
          <p:cNvSpPr>
            <a:spLocks noGrp="1"/>
          </p:cNvSpPr>
          <p:nvPr>
            <p:ph type="title"/>
          </p:nvPr>
        </p:nvSpPr>
        <p:spPr/>
        <p:txBody>
          <a:bodyPr/>
          <a:lstStyle/>
          <a:p>
            <a:r>
              <a:rPr lang="en-US" dirty="0"/>
              <a:t>Native VS Hybrid VS HTML5</a:t>
            </a:r>
          </a:p>
        </p:txBody>
      </p:sp>
      <p:pic>
        <p:nvPicPr>
          <p:cNvPr id="5" name="Content Placeholder 4">
            <a:extLst>
              <a:ext uri="{FF2B5EF4-FFF2-40B4-BE49-F238E27FC236}">
                <a16:creationId xmlns:a16="http://schemas.microsoft.com/office/drawing/2014/main" id="{565C661C-2FBB-43F2-AA89-6D766C5F2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740" y="1825625"/>
            <a:ext cx="6294519" cy="4168775"/>
          </a:xfrm>
        </p:spPr>
      </p:pic>
    </p:spTree>
    <p:extLst>
      <p:ext uri="{BB962C8B-B14F-4D97-AF65-F5344CB8AC3E}">
        <p14:creationId xmlns:p14="http://schemas.microsoft.com/office/powerpoint/2010/main" val="251921752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4C51-CED8-4872-A21D-1393AB870B04}"/>
              </a:ext>
            </a:extLst>
          </p:cNvPr>
          <p:cNvSpPr>
            <a:spLocks noGrp="1"/>
          </p:cNvSpPr>
          <p:nvPr>
            <p:ph type="title"/>
          </p:nvPr>
        </p:nvSpPr>
        <p:spPr/>
        <p:txBody>
          <a:bodyPr/>
          <a:lstStyle/>
          <a:p>
            <a:r>
              <a:rPr lang="en-US" dirty="0"/>
              <a:t>Native VS Hybrid VS HTML5</a:t>
            </a:r>
          </a:p>
        </p:txBody>
      </p:sp>
      <p:pic>
        <p:nvPicPr>
          <p:cNvPr id="8" name="Content Placeholder 7">
            <a:extLst>
              <a:ext uri="{FF2B5EF4-FFF2-40B4-BE49-F238E27FC236}">
                <a16:creationId xmlns:a16="http://schemas.microsoft.com/office/drawing/2014/main" id="{B02B0B45-75D2-40B6-BEEF-789F434E86AC}"/>
              </a:ext>
            </a:extLst>
          </p:cNvPr>
          <p:cNvPicPr>
            <a:picLocks noGrp="1" noChangeAspect="1"/>
          </p:cNvPicPr>
          <p:nvPr>
            <p:ph idx="1"/>
          </p:nvPr>
        </p:nvPicPr>
        <p:blipFill>
          <a:blip r:embed="rId2"/>
          <a:stretch>
            <a:fillRect/>
          </a:stretch>
        </p:blipFill>
        <p:spPr>
          <a:xfrm>
            <a:off x="628650" y="1519311"/>
            <a:ext cx="7886700" cy="4368202"/>
          </a:xfrm>
          <a:prstGeom prst="rect">
            <a:avLst/>
          </a:prstGeom>
        </p:spPr>
      </p:pic>
    </p:spTree>
    <p:extLst>
      <p:ext uri="{BB962C8B-B14F-4D97-AF65-F5344CB8AC3E}">
        <p14:creationId xmlns:p14="http://schemas.microsoft.com/office/powerpoint/2010/main" val="126363954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5697</TotalTime>
  <Words>213</Words>
  <Application>Microsoft Office PowerPoint</Application>
  <PresentationFormat>On-screen Show (4:3)</PresentationFormat>
  <Paragraphs>20</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Gotham</vt:lpstr>
      <vt:lpstr>Gotham Bold</vt:lpstr>
      <vt:lpstr>Gotham ExtraLight</vt:lpstr>
      <vt:lpstr>Gotham Medium</vt:lpstr>
      <vt:lpstr>Roboto</vt:lpstr>
      <vt:lpstr>Arial</vt:lpstr>
      <vt:lpstr>Calibri</vt:lpstr>
      <vt:lpstr>Office Theme</vt:lpstr>
      <vt:lpstr>How To Build Android App</vt:lpstr>
      <vt:lpstr>Introduction</vt:lpstr>
      <vt:lpstr>Native VS Hybrid VS HTML5</vt:lpstr>
      <vt:lpstr>HTML5</vt:lpstr>
      <vt:lpstr>HTML5</vt:lpstr>
      <vt:lpstr>HTML5</vt:lpstr>
      <vt:lpstr>Hybrid</vt:lpstr>
      <vt:lpstr>Native VS Hybrid VS HTML5</vt:lpstr>
      <vt:lpstr>Native VS Hybrid VS HTML5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Hasbi</dc:creator>
  <cp:lastModifiedBy>Magga Panna</cp:lastModifiedBy>
  <cp:revision>389</cp:revision>
  <dcterms:created xsi:type="dcterms:W3CDTF">2015-11-07T11:59:24Z</dcterms:created>
  <dcterms:modified xsi:type="dcterms:W3CDTF">2017-08-12T17:36:25Z</dcterms:modified>
</cp:coreProperties>
</file>