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99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68" d="100"/>
          <a:sy n="68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Android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13/08/2017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index.html" TargetMode="External"/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Developing Your First</a:t>
            </a:r>
            <a:br>
              <a:rPr lang="en-US" dirty="0"/>
            </a:br>
            <a:r>
              <a:rPr lang="en-US" dirty="0"/>
              <a:t>Android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Android Mobile Development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9" y="3161210"/>
            <a:ext cx="6829866" cy="13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70051B-4342-41C0-9E88-40CD882907E6}"/>
              </a:ext>
            </a:extLst>
          </p:cNvPr>
          <p:cNvSpPr/>
          <p:nvPr/>
        </p:nvSpPr>
        <p:spPr>
          <a:xfrm>
            <a:off x="822959" y="4103013"/>
            <a:ext cx="5141743" cy="116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Before we start building Android app, we should have these tools in our machine</a:t>
            </a:r>
          </a:p>
          <a:p>
            <a:r>
              <a:rPr lang="en-US" dirty="0"/>
              <a:t>IDE (Integrated Development Environment) </a:t>
            </a:r>
          </a:p>
          <a:p>
            <a:r>
              <a:rPr lang="en-US" dirty="0"/>
              <a:t>Android SDK (Software Development Kit)</a:t>
            </a:r>
          </a:p>
          <a:p>
            <a:r>
              <a:rPr lang="en-US" dirty="0"/>
              <a:t>JDK (Java Developer Kit)</a:t>
            </a:r>
          </a:p>
        </p:txBody>
      </p:sp>
    </p:spTree>
    <p:extLst>
      <p:ext uri="{BB962C8B-B14F-4D97-AF65-F5344CB8AC3E}">
        <p14:creationId xmlns:p14="http://schemas.microsoft.com/office/powerpoint/2010/main" val="2358675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0211-2DF3-4D5E-8E9D-74ECB069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394BD-71F9-4422-BCD5-1CCF2CDD9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 is an environment that helps programmer coding and designing the application</a:t>
            </a:r>
          </a:p>
          <a:p>
            <a:r>
              <a:rPr lang="en-US" dirty="0"/>
              <a:t>The environment itself has a programming tools to make programming easier</a:t>
            </a:r>
          </a:p>
        </p:txBody>
      </p:sp>
    </p:spTree>
    <p:extLst>
      <p:ext uri="{BB962C8B-B14F-4D97-AF65-F5344CB8AC3E}">
        <p14:creationId xmlns:p14="http://schemas.microsoft.com/office/powerpoint/2010/main" val="483611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0211-2DF3-4D5E-8E9D-74ECB069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394BD-71F9-4422-BCD5-1CCF2CDD9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tools such as :</a:t>
            </a:r>
          </a:p>
          <a:p>
            <a:r>
              <a:rPr lang="en-US" dirty="0"/>
              <a:t>Syntax Highlighting</a:t>
            </a:r>
          </a:p>
          <a:p>
            <a:r>
              <a:rPr lang="en-US" dirty="0"/>
              <a:t>Error Indication</a:t>
            </a:r>
          </a:p>
          <a:p>
            <a:r>
              <a:rPr lang="en-US" dirty="0"/>
              <a:t>Folder Structuring</a:t>
            </a:r>
          </a:p>
          <a:p>
            <a:r>
              <a:rPr lang="en-US" dirty="0"/>
              <a:t>Logging System</a:t>
            </a:r>
          </a:p>
          <a:p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5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5E89-5825-44C0-B0C0-C94272DA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F52A3E-C4F4-4085-90E8-052DDA865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13" y="1931451"/>
            <a:ext cx="4908453" cy="11534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8D8EAE-1128-40BC-813B-789A85204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801" y="3325699"/>
            <a:ext cx="3462397" cy="259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1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967E-7E9C-4585-8EE4-25AC242B7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C8C17-9A9A-4915-966A-22CF53F94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75175"/>
          </a:xfrm>
        </p:spPr>
        <p:txBody>
          <a:bodyPr>
            <a:normAutofit/>
          </a:bodyPr>
          <a:lstStyle/>
          <a:p>
            <a:r>
              <a:rPr lang="en-US" dirty="0"/>
              <a:t>The Android SDK (software development kit) is a set of development tools used to develop applications for Android platform.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Android SDK includes the following:</a:t>
            </a:r>
          </a:p>
          <a:p>
            <a:r>
              <a:rPr lang="en-US" dirty="0"/>
              <a:t>Libraries</a:t>
            </a:r>
          </a:p>
          <a:p>
            <a:r>
              <a:rPr lang="en-US" dirty="0"/>
              <a:t>Debugger</a:t>
            </a:r>
          </a:p>
          <a:p>
            <a:r>
              <a:rPr lang="en-US" dirty="0"/>
              <a:t>Emulator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Sample Source Code</a:t>
            </a:r>
          </a:p>
        </p:txBody>
      </p:sp>
    </p:spTree>
    <p:extLst>
      <p:ext uri="{BB962C8B-B14F-4D97-AF65-F5344CB8AC3E}">
        <p14:creationId xmlns:p14="http://schemas.microsoft.com/office/powerpoint/2010/main" val="1108697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28C3-08B7-4B1D-B93E-442F441FB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Studio &amp; Android 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F3370-6BCA-409F-A846-B842858E8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SDK helps Android Studio in the background</a:t>
            </a:r>
          </a:p>
          <a:p>
            <a:r>
              <a:rPr lang="en-US" dirty="0"/>
              <a:t>For example Android SDK converts the code you write in Android Studio to APK and run it on emulator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B905C7-C5B2-4872-AB38-195FCC4E7E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250" y="3682218"/>
            <a:ext cx="1712742" cy="1712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CBDEF4-4D64-41CE-BCED-29DA93153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44" y="3682218"/>
            <a:ext cx="2027850" cy="18926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0F4FBB-E1FF-43CA-9972-924D00B8E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669" y="4234577"/>
            <a:ext cx="1308661" cy="60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9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0EBB-6789-46B7-B720-EFB88EB5E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00AD5-3C8A-4EAB-80A8-C4CA3A97E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JDK is a software development environment used for developing Java applications and applets. </a:t>
            </a:r>
          </a:p>
          <a:p>
            <a:r>
              <a:rPr lang="en-US" dirty="0"/>
              <a:t>It includes the Java Runtime Environment (JRE), an interpreter/loader (java), a compiler (</a:t>
            </a:r>
            <a:r>
              <a:rPr lang="en-US" dirty="0" err="1"/>
              <a:t>javac</a:t>
            </a:r>
            <a:r>
              <a:rPr lang="en-US" dirty="0"/>
              <a:t>), an archiver (jar), a documentation generator (</a:t>
            </a:r>
            <a:r>
              <a:rPr lang="en-US" dirty="0" err="1"/>
              <a:t>javadoc</a:t>
            </a:r>
            <a:r>
              <a:rPr lang="en-US" dirty="0"/>
              <a:t>) and other tools needed in Java development.</a:t>
            </a:r>
          </a:p>
          <a:p>
            <a:r>
              <a:rPr lang="en-US" dirty="0"/>
              <a:t>When you build the project all .java files get converted to .class. For which you need JDK.</a:t>
            </a:r>
          </a:p>
          <a:p>
            <a:r>
              <a:rPr lang="en-US" dirty="0"/>
              <a:t>Now the dx tool of </a:t>
            </a:r>
            <a:r>
              <a:rPr lang="en-US" dirty="0" err="1"/>
              <a:t>adk</a:t>
            </a:r>
            <a:r>
              <a:rPr lang="en-US" dirty="0"/>
              <a:t> converts all .class files to </a:t>
            </a:r>
            <a:r>
              <a:rPr lang="en-US" dirty="0" err="1"/>
              <a:t>classes.dex</a:t>
            </a:r>
            <a:r>
              <a:rPr lang="en-US" dirty="0"/>
              <a:t> file. And this </a:t>
            </a:r>
            <a:r>
              <a:rPr lang="en-US" dirty="0" err="1"/>
              <a:t>classes.dex</a:t>
            </a:r>
            <a:r>
              <a:rPr lang="en-US" dirty="0"/>
              <a:t> file is executed on </a:t>
            </a:r>
            <a:r>
              <a:rPr lang="en-US" dirty="0" err="1"/>
              <a:t>dalvik</a:t>
            </a:r>
            <a:r>
              <a:rPr lang="en-US" dirty="0"/>
              <a:t> virtual machine.</a:t>
            </a:r>
          </a:p>
        </p:txBody>
      </p:sp>
    </p:spTree>
    <p:extLst>
      <p:ext uri="{BB962C8B-B14F-4D97-AF65-F5344CB8AC3E}">
        <p14:creationId xmlns:p14="http://schemas.microsoft.com/office/powerpoint/2010/main" val="4163028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139A4-E767-4883-9140-F4D8A73FC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519D7-CC4E-4E88-AE8F-BA0A15BF9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JDK from :</a:t>
            </a:r>
            <a:br>
              <a:rPr lang="en-US" dirty="0"/>
            </a:br>
            <a:r>
              <a:rPr lang="en-US" dirty="0">
                <a:hlinkClick r:id="rId2"/>
              </a:rPr>
              <a:t>http://www.oracle.com/technetwork/java/javase/downloads/jdk8-downloads-2133151.html</a:t>
            </a:r>
            <a:endParaRPr lang="en-US" dirty="0"/>
          </a:p>
          <a:p>
            <a:r>
              <a:rPr lang="en-US" dirty="0"/>
              <a:t>Android Studio (</a:t>
            </a:r>
            <a:r>
              <a:rPr lang="en-US"/>
              <a:t>SDK included) :</a:t>
            </a:r>
            <a:br>
              <a:rPr lang="en-US"/>
            </a:br>
            <a:r>
              <a:rPr lang="en-US">
                <a:hlinkClick r:id="rId3"/>
              </a:rPr>
              <a:t>https://developer.android.com/studio/index.html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9366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5559</TotalTime>
  <Words>264</Words>
  <Application>Microsoft Office PowerPoint</Application>
  <PresentationFormat>On-screen Show (4:3)</PresentationFormat>
  <Paragraphs>40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Developing Your First Android Project</vt:lpstr>
      <vt:lpstr>Introduction</vt:lpstr>
      <vt:lpstr>IDE</vt:lpstr>
      <vt:lpstr>IDE</vt:lpstr>
      <vt:lpstr>IDE</vt:lpstr>
      <vt:lpstr>SDK</vt:lpstr>
      <vt:lpstr>Android Studio &amp; Android SDK</vt:lpstr>
      <vt:lpstr>JDK</vt:lpstr>
      <vt:lpstr>Download The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379</cp:revision>
  <dcterms:created xsi:type="dcterms:W3CDTF">2015-11-07T11:59:24Z</dcterms:created>
  <dcterms:modified xsi:type="dcterms:W3CDTF">2017-08-12T18:08:03Z</dcterms:modified>
</cp:coreProperties>
</file>