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5" r:id="rId7"/>
    <p:sldId id="304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20/11/2017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io/versions/latest/sdk/faceboo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Facebook</a:t>
            </a:r>
            <a:br>
              <a:rPr lang="en-US" dirty="0"/>
            </a:br>
            <a:r>
              <a:rPr lang="en-US" dirty="0"/>
              <a:t>Authentication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3248979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03EA-AC09-40EF-A24D-FBFC21D6FFD7}"/>
              </a:ext>
            </a:extLst>
          </p:cNvPr>
          <p:cNvSpPr/>
          <p:nvPr/>
        </p:nvSpPr>
        <p:spPr>
          <a:xfrm>
            <a:off x="822958" y="4064996"/>
            <a:ext cx="6549392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83F0-C68B-4022-82E3-4F4D8E1B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0D00-1DED-458C-892E-1E20DFF8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user has the ability to navigate away from the Welcome Screen</a:t>
            </a:r>
          </a:p>
          <a:p>
            <a:r>
              <a:rPr lang="en-US" dirty="0"/>
              <a:t>Next we need to think about what happens when they go to the </a:t>
            </a:r>
            <a:r>
              <a:rPr lang="en-US" dirty="0" err="1"/>
              <a:t>Auth</a:t>
            </a:r>
            <a:r>
              <a:rPr lang="en-US" dirty="0"/>
              <a:t> Screen</a:t>
            </a:r>
          </a:p>
          <a:p>
            <a:r>
              <a:rPr lang="en-US" dirty="0"/>
              <a:t>So this is where we’re going to start figuring out how to handle Facebook Authentication using Expo</a:t>
            </a:r>
          </a:p>
        </p:txBody>
      </p:sp>
    </p:spTree>
    <p:extLst>
      <p:ext uri="{BB962C8B-B14F-4D97-AF65-F5344CB8AC3E}">
        <p14:creationId xmlns:p14="http://schemas.microsoft.com/office/powerpoint/2010/main" val="77018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90C8-ED27-4570-ABA8-96D62037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15A85-C73F-48DE-BAAD-C6CE1616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52" y="1328739"/>
            <a:ext cx="747889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466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1A3-1897-4F8C-9D3B-6CCAADCD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4C42D-69E2-46A5-B36B-E1E47C10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35" y="1288701"/>
            <a:ext cx="5603530" cy="47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7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1A3-1897-4F8C-9D3B-6CCAADCD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D255B6-F711-4575-88ED-DA0E803C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code, we have to register our app to get permission to use the Facebook API</a:t>
            </a:r>
          </a:p>
          <a:p>
            <a:r>
              <a:rPr lang="en-US" dirty="0"/>
              <a:t>There’ll be a little bit setup on the Facebook side of things</a:t>
            </a:r>
          </a:p>
          <a:p>
            <a:r>
              <a:rPr lang="en-US" dirty="0"/>
              <a:t>But it is one time setup, we’ll have to do it just once</a:t>
            </a:r>
          </a:p>
        </p:txBody>
      </p:sp>
    </p:spTree>
    <p:extLst>
      <p:ext uri="{BB962C8B-B14F-4D97-AF65-F5344CB8AC3E}">
        <p14:creationId xmlns:p14="http://schemas.microsoft.com/office/powerpoint/2010/main" val="2698995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25D5-BC7D-47B3-9D7A-46EB896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 With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FA6A-7736-4E02-8ED4-A6639B4E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that Expo is fantastic with using Facebook is that there is a lot of behind-the-scene setup that is going to be handled by Expo for us</a:t>
            </a:r>
          </a:p>
        </p:txBody>
      </p:sp>
    </p:spTree>
    <p:extLst>
      <p:ext uri="{BB962C8B-B14F-4D97-AF65-F5344CB8AC3E}">
        <p14:creationId xmlns:p14="http://schemas.microsoft.com/office/powerpoint/2010/main" val="30838684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25D5-BC7D-47B3-9D7A-46EB896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 With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FA6A-7736-4E02-8ED4-A6639B4E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more on how to use Expo to log in to Facebook, visit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https://docs.expo.io/versions/latest/sdk/facebook.html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follow those steps before we go to the </a:t>
            </a:r>
            <a:r>
              <a:rPr lang="en-US"/>
              <a:t>next section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78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6826</TotalTime>
  <Words>182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Facebook Authentication Flow</vt:lpstr>
      <vt:lpstr>Introduction</vt:lpstr>
      <vt:lpstr>Authentication Flow</vt:lpstr>
      <vt:lpstr>Facebook Login Flow</vt:lpstr>
      <vt:lpstr>Facebook Login</vt:lpstr>
      <vt:lpstr>Facebook Login With Expo</vt:lpstr>
      <vt:lpstr>Facebook Login With Expo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441</cp:revision>
  <dcterms:created xsi:type="dcterms:W3CDTF">2015-11-07T11:59:24Z</dcterms:created>
  <dcterms:modified xsi:type="dcterms:W3CDTF">2017-11-20T16:24:08Z</dcterms:modified>
</cp:coreProperties>
</file>