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o.io/too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Creating React Native</a:t>
            </a:r>
            <a:br>
              <a:rPr lang="en-US" dirty="0"/>
            </a:br>
            <a:r>
              <a:rPr lang="en-US" dirty="0"/>
              <a:t>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7026813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47B40-26F3-47AC-AF65-C24F6A7C8591}"/>
              </a:ext>
            </a:extLst>
          </p:cNvPr>
          <p:cNvSpPr/>
          <p:nvPr/>
        </p:nvSpPr>
        <p:spPr>
          <a:xfrm>
            <a:off x="822958" y="4131806"/>
            <a:ext cx="1748792" cy="130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2B56-BBAB-4EA9-9F07-6FB12E7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E3FB-182A-42A8-9485-09E88C57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far as the official documentation is concerned, the best way of getting started with React Native is by installing the React Native CLI and using it to generate a new project</a:t>
            </a:r>
          </a:p>
          <a:p>
            <a:r>
              <a:rPr lang="en-US" dirty="0"/>
              <a:t>However a lot of stuff has changed</a:t>
            </a:r>
          </a:p>
          <a:p>
            <a:r>
              <a:rPr lang="en-US" dirty="0"/>
              <a:t>Now we have a couple of different options available for getting started with React Native</a:t>
            </a:r>
          </a:p>
        </p:txBody>
      </p:sp>
    </p:spTree>
    <p:extLst>
      <p:ext uri="{BB962C8B-B14F-4D97-AF65-F5344CB8AC3E}">
        <p14:creationId xmlns:p14="http://schemas.microsoft.com/office/powerpoint/2010/main" val="316123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9E29-8AF3-45CB-AD4C-048652A2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F9FAEB-9D8F-4B85-B9DC-049F451C5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969" y="1825625"/>
            <a:ext cx="7082062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644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E6F7-86FF-4CA7-A67F-0E77C855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3E7F-A986-44AF-894D-22B3A748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React Native CLI requires you to install XCode (on MacOS) or Android Studio (on Windows)</a:t>
            </a:r>
          </a:p>
          <a:p>
            <a:r>
              <a:rPr lang="en-US" dirty="0"/>
              <a:t>For some people, those installation was a little bit of a headache, especially setting up an Android</a:t>
            </a:r>
          </a:p>
        </p:txBody>
      </p:sp>
    </p:spTree>
    <p:extLst>
      <p:ext uri="{BB962C8B-B14F-4D97-AF65-F5344CB8AC3E}">
        <p14:creationId xmlns:p14="http://schemas.microsoft.com/office/powerpoint/2010/main" val="4095206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2822-9643-4212-A289-716BCAAC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XDE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F5CB-0295-439B-AB83-1AE45F76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Expo XDE from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https://expo.io/tools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WARNING:</a:t>
            </a:r>
          </a:p>
          <a:p>
            <a:r>
              <a:rPr lang="en-US" dirty="0"/>
              <a:t>Currently the latest </a:t>
            </a:r>
            <a:r>
              <a:rPr lang="en-US" dirty="0" err="1"/>
              <a:t>npm</a:t>
            </a:r>
            <a:r>
              <a:rPr lang="en-US" dirty="0"/>
              <a:t> version (as in this course, 5.5.1), isn’t fully compatible with Expo</a:t>
            </a:r>
          </a:p>
          <a:p>
            <a:r>
              <a:rPr lang="en-US" dirty="0"/>
              <a:t>It is recommended that </a:t>
            </a:r>
            <a:r>
              <a:rPr lang="en-US"/>
              <a:t>you have </a:t>
            </a:r>
            <a:r>
              <a:rPr lang="en-US" dirty="0"/>
              <a:t>to downgrade your </a:t>
            </a:r>
            <a:r>
              <a:rPr lang="en-US" dirty="0" err="1"/>
              <a:t>npm</a:t>
            </a:r>
            <a:r>
              <a:rPr lang="en-US" dirty="0"/>
              <a:t> to the version 4.6.1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009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52DA-C6FB-479B-A4DB-5C1A426F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RN CLI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9C887B-43A8-4B9C-B68B-BA8BC51C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59231"/>
            <a:ext cx="7886700" cy="35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238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1668-6F8C-4656-B6A8-EED108E6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XDE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4294B2-DC76-4D22-8740-0D6A6C40B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58321"/>
            <a:ext cx="7886700" cy="37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250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A5B8-C913-46CF-AAA0-44937A54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XDE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E5C8-D8B0-45D3-B892-FD738B8A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 helps you run your app on the actual device</a:t>
            </a:r>
          </a:p>
          <a:p>
            <a:r>
              <a:rPr lang="en-US" dirty="0"/>
              <a:t>It also gives a lot of added benefit</a:t>
            </a:r>
          </a:p>
        </p:txBody>
      </p:sp>
    </p:spTree>
    <p:extLst>
      <p:ext uri="{BB962C8B-B14F-4D97-AF65-F5344CB8AC3E}">
        <p14:creationId xmlns:p14="http://schemas.microsoft.com/office/powerpoint/2010/main" val="323449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292E-5D6C-4FAA-A9B8-7A6C04DD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XDE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982A06-DD9F-497B-BB7D-C9D2ECD84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213" y="1825625"/>
            <a:ext cx="7597574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794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6171</TotalTime>
  <Words>182</Words>
  <Application>Microsoft Office PowerPoint</Application>
  <PresentationFormat>On-screen Show (4:3)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Creating React Native Apps</vt:lpstr>
      <vt:lpstr>Introduction</vt:lpstr>
      <vt:lpstr>The Option</vt:lpstr>
      <vt:lpstr>React Native CLI</vt:lpstr>
      <vt:lpstr>Expo XDE</vt:lpstr>
      <vt:lpstr>Traditional RN CLI</vt:lpstr>
      <vt:lpstr>Expo XDE</vt:lpstr>
      <vt:lpstr>Expo XDE</vt:lpstr>
      <vt:lpstr>Expo XDE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396</cp:revision>
  <dcterms:created xsi:type="dcterms:W3CDTF">2015-11-07T11:59:24Z</dcterms:created>
  <dcterms:modified xsi:type="dcterms:W3CDTF">2017-11-11T17:43:48Z</dcterms:modified>
</cp:coreProperties>
</file>