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11/11/2017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Creating Our First Apps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7349492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292E-5D6C-4FAA-A9B8-7A6C04DD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69ECA-3ACE-4A2A-AD49-09C66DF46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212" y="1825625"/>
            <a:ext cx="6497576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794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2857-4C7D-44C5-9C3B-C1BFD3E2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0CB1-7FA5-459F-87CF-4F456EE6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new project, on the left hand side, click on the project button and then select “New Project”</a:t>
            </a:r>
          </a:p>
        </p:txBody>
      </p:sp>
    </p:spTree>
    <p:extLst>
      <p:ext uri="{BB962C8B-B14F-4D97-AF65-F5344CB8AC3E}">
        <p14:creationId xmlns:p14="http://schemas.microsoft.com/office/powerpoint/2010/main" val="20408037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2857-4C7D-44C5-9C3B-C1BFD3E2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6E354-F245-4093-8639-1C4E49999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628" y="1825625"/>
            <a:ext cx="6514743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981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4F63-381B-400F-B685-533D0111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D16-3A68-4D67-8E88-742DE650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new “Blank” project</a:t>
            </a:r>
          </a:p>
          <a:p>
            <a:r>
              <a:rPr lang="en-US" dirty="0"/>
              <a:t>Rename the project and select the location where you want to save the project</a:t>
            </a:r>
          </a:p>
          <a:p>
            <a:r>
              <a:rPr lang="en-US" dirty="0"/>
              <a:t>Click the “Create” button</a:t>
            </a:r>
          </a:p>
        </p:txBody>
      </p:sp>
    </p:spTree>
    <p:extLst>
      <p:ext uri="{BB962C8B-B14F-4D97-AF65-F5344CB8AC3E}">
        <p14:creationId xmlns:p14="http://schemas.microsoft.com/office/powerpoint/2010/main" val="177078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89E5-8689-4FEE-9A2A-3BCB49BE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46AA42-4FD5-4D90-9A45-6147C938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628" y="1825625"/>
            <a:ext cx="6514743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51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9FDE-8428-4AA5-9CF7-C9F1216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EB60-EE9C-46B6-A538-84C2C208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your app on the real device, first install the Expo App on the respecting mobile operating system</a:t>
            </a:r>
          </a:p>
          <a:p>
            <a:r>
              <a:rPr lang="en-US" dirty="0"/>
              <a:t>Android</a:t>
            </a:r>
          </a:p>
          <a:p>
            <a:pPr marL="0" indent="0">
              <a:buNone/>
            </a:pPr>
            <a:r>
              <a:rPr lang="en-US" dirty="0"/>
              <a:t>https://play.google.com/store/apps/details?id=host.exp.exponent</a:t>
            </a:r>
          </a:p>
          <a:p>
            <a:r>
              <a:rPr lang="en-US" dirty="0"/>
              <a:t>iOS</a:t>
            </a:r>
          </a:p>
          <a:p>
            <a:pPr marL="0" indent="0">
              <a:buNone/>
            </a:pPr>
            <a:r>
              <a:rPr lang="en-US" dirty="0"/>
              <a:t>https://itunes.apple.com/app/apple-store/id982107779</a:t>
            </a:r>
          </a:p>
        </p:txBody>
      </p:sp>
    </p:spTree>
    <p:extLst>
      <p:ext uri="{BB962C8B-B14F-4D97-AF65-F5344CB8AC3E}">
        <p14:creationId xmlns:p14="http://schemas.microsoft.com/office/powerpoint/2010/main" val="29445113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9FDE-8428-4AA5-9CF7-C9F1216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XDE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EB60-EE9C-46B6-A538-84C2C208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installed the app on the device, it’s pretty easy to run the app on the phone</a:t>
            </a:r>
          </a:p>
          <a:p>
            <a:r>
              <a:rPr lang="en-US" dirty="0"/>
              <a:t>On the right hand side, click “Share” button and then scan the QR Code on the Expo app’s on your mobile device</a:t>
            </a:r>
          </a:p>
          <a:p>
            <a:r>
              <a:rPr lang="en-US" dirty="0"/>
              <a:t>Or alternatively, you can run the app on the (android/</a:t>
            </a:r>
            <a:r>
              <a:rPr lang="en-US" dirty="0" err="1"/>
              <a:t>ios</a:t>
            </a:r>
            <a:r>
              <a:rPr lang="en-US" dirty="0"/>
              <a:t>) simulator by hitting the “Device” button</a:t>
            </a:r>
          </a:p>
        </p:txBody>
      </p:sp>
    </p:spTree>
    <p:extLst>
      <p:ext uri="{BB962C8B-B14F-4D97-AF65-F5344CB8AC3E}">
        <p14:creationId xmlns:p14="http://schemas.microsoft.com/office/powerpoint/2010/main" val="935725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6375</TotalTime>
  <Words>197</Words>
  <Application>Microsoft Office PowerPoint</Application>
  <PresentationFormat>On-screen Show (4:3)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Creating Our First Apps </vt:lpstr>
      <vt:lpstr>Expo XDE</vt:lpstr>
      <vt:lpstr>Expo XDE</vt:lpstr>
      <vt:lpstr>Expo XDE</vt:lpstr>
      <vt:lpstr>Expo XDE</vt:lpstr>
      <vt:lpstr>Expo XDE</vt:lpstr>
      <vt:lpstr>Expo XDE</vt:lpstr>
      <vt:lpstr>Expo XDE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399</cp:revision>
  <dcterms:created xsi:type="dcterms:W3CDTF">2015-11-07T11:59:24Z</dcterms:created>
  <dcterms:modified xsi:type="dcterms:W3CDTF">2017-11-11T18:41:55Z</dcterms:modified>
</cp:coreProperties>
</file>