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12/11/2017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Animation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5935030" cy="124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5902-3898-48E7-BA2F-A34A1FC1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29EB7E-C705-4393-8E26-0E6B45BC7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56320"/>
            <a:ext cx="7886700" cy="35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3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047B-0722-4B50-8892-0643FF46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Animated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4A23D6-38FA-44F7-8C3C-AC4C5B399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33296"/>
            <a:ext cx="7886700" cy="41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006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2B56-BBAB-4EA9-9F07-6FB12E77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E3FB-182A-42A8-9485-09E88C57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Animation, in application, is how do you get stuff to move around on the screen as the user interacts with our app</a:t>
            </a:r>
          </a:p>
          <a:p>
            <a:r>
              <a:rPr lang="en-US" dirty="0"/>
              <a:t>For the first app here, we’re going to focus only on a single component that’s going to use animations in a very big way</a:t>
            </a:r>
          </a:p>
          <a:p>
            <a:r>
              <a:rPr lang="en-US" dirty="0"/>
              <a:t>We’re going to make just a component that’s going to demo how animations work with React Native</a:t>
            </a:r>
          </a:p>
        </p:txBody>
      </p:sp>
    </p:spTree>
    <p:extLst>
      <p:ext uri="{BB962C8B-B14F-4D97-AF65-F5344CB8AC3E}">
        <p14:creationId xmlns:p14="http://schemas.microsoft.com/office/powerpoint/2010/main" val="316123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8D1-B024-4107-B34C-634737AC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32130C-1421-41A1-84A4-525E18D40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803" y="1825625"/>
            <a:ext cx="4386394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919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8D1-B024-4107-B34C-634737AC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D8C12E-6137-41DD-B82E-6422C52B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make a Tinder (dating app) Card</a:t>
            </a:r>
          </a:p>
          <a:p>
            <a:r>
              <a:rPr lang="en-US" dirty="0"/>
              <a:t>A Tinder Card is intended to have an image at the top, some text, and a button</a:t>
            </a:r>
          </a:p>
          <a:p>
            <a:r>
              <a:rPr lang="en-US" dirty="0"/>
              <a:t>And the most interesting part, is the animations that are tied to it</a:t>
            </a:r>
          </a:p>
        </p:txBody>
      </p:sp>
    </p:spTree>
    <p:extLst>
      <p:ext uri="{BB962C8B-B14F-4D97-AF65-F5344CB8AC3E}">
        <p14:creationId xmlns:p14="http://schemas.microsoft.com/office/powerpoint/2010/main" val="1661993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8D1-B024-4107-B34C-634737AC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D8C12E-6137-41DD-B82E-6422C52B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should be able to use their finger to swipe the card to the right or left</a:t>
            </a:r>
          </a:p>
          <a:p>
            <a:r>
              <a:rPr lang="en-US" dirty="0"/>
              <a:t>The other key things is that as a user starts to swipe the card, we also want to rotate the card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859681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8D1-B024-4107-B34C-634737AC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D8C12E-6137-41DD-B82E-6422C52B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talk about the API that the component itself will have</a:t>
            </a:r>
          </a:p>
          <a:p>
            <a:r>
              <a:rPr lang="en-US" dirty="0"/>
              <a:t>There are 2 different systems of animation with React Native that available to us</a:t>
            </a:r>
          </a:p>
        </p:txBody>
      </p:sp>
    </p:spTree>
    <p:extLst>
      <p:ext uri="{BB962C8B-B14F-4D97-AF65-F5344CB8AC3E}">
        <p14:creationId xmlns:p14="http://schemas.microsoft.com/office/powerpoint/2010/main" val="664731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10F3-8135-44F8-9A34-B3392ACA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7EAB41-AA3B-4E93-843F-D8EB241ED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485" y="1825625"/>
            <a:ext cx="7501029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262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7718-A37B-48FE-BFB3-DA3BA74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11778-9408-40EF-BC15-208136A6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Animated module contains many different function, object, and component that we can use to set up animation</a:t>
            </a:r>
          </a:p>
          <a:p>
            <a:r>
              <a:rPr lang="en-US" dirty="0"/>
              <a:t>There’s a lot of code and properties that sit inside of this module</a:t>
            </a:r>
          </a:p>
        </p:txBody>
      </p:sp>
    </p:spTree>
    <p:extLst>
      <p:ext uri="{BB962C8B-B14F-4D97-AF65-F5344CB8AC3E}">
        <p14:creationId xmlns:p14="http://schemas.microsoft.com/office/powerpoint/2010/main" val="1004588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5902-3898-48E7-BA2F-A34A1FC1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35732-1DD4-425E-9719-3A506EF6C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21" y="1825625"/>
            <a:ext cx="4813358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896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6240</TotalTime>
  <Words>238</Words>
  <Application>Microsoft Office PowerPoint</Application>
  <PresentationFormat>On-screen Show (4:3)</PresentationFormat>
  <Paragraphs>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Animation System </vt:lpstr>
      <vt:lpstr>Introduction</vt:lpstr>
      <vt:lpstr>The App</vt:lpstr>
      <vt:lpstr>The App</vt:lpstr>
      <vt:lpstr>The App</vt:lpstr>
      <vt:lpstr>The App</vt:lpstr>
      <vt:lpstr>Animation System</vt:lpstr>
      <vt:lpstr>Animated</vt:lpstr>
      <vt:lpstr>Animated Example</vt:lpstr>
      <vt:lpstr>Animated Example</vt:lpstr>
      <vt:lpstr>The Animated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403</cp:revision>
  <dcterms:created xsi:type="dcterms:W3CDTF">2015-11-07T11:59:24Z</dcterms:created>
  <dcterms:modified xsi:type="dcterms:W3CDTF">2017-11-11T20:04:20Z</dcterms:modified>
</cp:coreProperties>
</file>