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9" r:id="rId2"/>
    <p:sldId id="301" r:id="rId3"/>
    <p:sldId id="300" r:id="rId4"/>
    <p:sldId id="302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Animation From Scratch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1"/>
            <a:ext cx="7635241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8765-08D1-4952-BEB1-5CA46675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E4ED-7977-4D3E-B76F-FB1F54F9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started, let’s build a very simple animation</a:t>
            </a:r>
          </a:p>
        </p:txBody>
      </p:sp>
    </p:spTree>
    <p:extLst>
      <p:ext uri="{BB962C8B-B14F-4D97-AF65-F5344CB8AC3E}">
        <p14:creationId xmlns:p14="http://schemas.microsoft.com/office/powerpoint/2010/main" val="2565467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E0BA51-7773-4B04-BEFE-D20DBDC80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83" y="1825625"/>
            <a:ext cx="4797233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19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BE99-4BB8-4C78-AEC0-46A60BC0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3C93-A289-4D34-A662-3E200FB6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this happened, we’re going to use the Animated module</a:t>
            </a:r>
          </a:p>
          <a:p>
            <a:r>
              <a:rPr lang="en-US" dirty="0"/>
              <a:t>We’re going to ask the 3 questions about this animation</a:t>
            </a:r>
          </a:p>
          <a:p>
            <a:r>
              <a:rPr lang="en-US" dirty="0"/>
              <a:t>What element are we trying to animate?</a:t>
            </a:r>
          </a:p>
          <a:p>
            <a:r>
              <a:rPr lang="en-US" dirty="0"/>
              <a:t>How’s the ball changing over time?</a:t>
            </a:r>
          </a:p>
          <a:p>
            <a:r>
              <a:rPr lang="en-US" dirty="0"/>
              <a:t>What is the end goal of the ball?</a:t>
            </a:r>
          </a:p>
        </p:txBody>
      </p:sp>
    </p:spTree>
    <p:extLst>
      <p:ext uri="{BB962C8B-B14F-4D97-AF65-F5344CB8AC3E}">
        <p14:creationId xmlns:p14="http://schemas.microsoft.com/office/powerpoint/2010/main" val="405295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6247</TotalTime>
  <Words>67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Animation From Scratch 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409</cp:revision>
  <dcterms:created xsi:type="dcterms:W3CDTF">2015-11-07T11:59:24Z</dcterms:created>
  <dcterms:modified xsi:type="dcterms:W3CDTF">2017-11-11T20:12:11Z</dcterms:modified>
</cp:coreProperties>
</file>