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Animation From</a:t>
            </a:r>
            <a:br>
              <a:rPr lang="en-US" dirty="0"/>
            </a:br>
            <a:r>
              <a:rPr lang="en-US" dirty="0"/>
              <a:t>Another Angle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249229" cy="12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7990-BD77-46BB-AF8B-57ABFF12A2DD}"/>
              </a:ext>
            </a:extLst>
          </p:cNvPr>
          <p:cNvSpPr/>
          <p:nvPr/>
        </p:nvSpPr>
        <p:spPr>
          <a:xfrm>
            <a:off x="822959" y="4094660"/>
            <a:ext cx="4663441" cy="12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2E3-EDB3-4A70-8127-806A161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5CF315-4518-40D5-8014-58AC12C3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65" y="1825625"/>
            <a:ext cx="744867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7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little glitches on animation in React Native</a:t>
            </a:r>
          </a:p>
          <a:p>
            <a:r>
              <a:rPr lang="en-US" dirty="0"/>
              <a:t>To know that, let’s review how we do an update to a component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BEB-2677-4181-8998-89870C2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Update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4DF0E3-5F29-491C-8A58-02D2ED67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765" y="1825625"/>
            <a:ext cx="338246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47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BEB-2677-4181-8998-89870C2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Update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B55B5-71EC-43FD-94BC-D8823DCE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the process that we use in every single aspect of React Native right now to get a component to update (with or without Redux)</a:t>
            </a:r>
          </a:p>
        </p:txBody>
      </p:sp>
    </p:spTree>
    <p:extLst>
      <p:ext uri="{BB962C8B-B14F-4D97-AF65-F5344CB8AC3E}">
        <p14:creationId xmlns:p14="http://schemas.microsoft.com/office/powerpoint/2010/main" val="4261416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with the Animated module that we have written previously, there’s no reference to the State yet</a:t>
            </a:r>
          </a:p>
          <a:p>
            <a:r>
              <a:rPr lang="en-US" dirty="0"/>
              <a:t>And yet, we have successfully update the component</a:t>
            </a:r>
          </a:p>
        </p:txBody>
      </p:sp>
    </p:spTree>
    <p:extLst>
      <p:ext uri="{BB962C8B-B14F-4D97-AF65-F5344CB8AC3E}">
        <p14:creationId xmlns:p14="http://schemas.microsoft.com/office/powerpoint/2010/main" val="193364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assume that this is what happened now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2248F-1B4D-447D-85C2-14AE1623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8985"/>
            <a:ext cx="539689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1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absolutely NOT how we handle animation with React Native</a:t>
            </a:r>
          </a:p>
          <a:p>
            <a:r>
              <a:rPr lang="en-US" dirty="0"/>
              <a:t>We do NOT somehow store those values (x: 0, y: 0) on State and then call </a:t>
            </a:r>
            <a:r>
              <a:rPr lang="en-US" dirty="0" err="1"/>
              <a:t>setState</a:t>
            </a:r>
            <a:r>
              <a:rPr lang="en-US" dirty="0"/>
              <a:t>() to make a component move around on the screen</a:t>
            </a:r>
          </a:p>
          <a:p>
            <a:r>
              <a:rPr lang="en-US" dirty="0"/>
              <a:t>The animation system that we use runs completely outside of that system</a:t>
            </a:r>
          </a:p>
        </p:txBody>
      </p:sp>
    </p:spTree>
    <p:extLst>
      <p:ext uri="{BB962C8B-B14F-4D97-AF65-F5344CB8AC3E}">
        <p14:creationId xmlns:p14="http://schemas.microsoft.com/office/powerpoint/2010/main" val="1828958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all the animation that we just setup before, the render() function is only going to run exactly one time</a:t>
            </a:r>
          </a:p>
          <a:p>
            <a:r>
              <a:rPr lang="en-US" dirty="0"/>
              <a:t>It’s the </a:t>
            </a:r>
            <a:r>
              <a:rPr lang="en-US" dirty="0" err="1"/>
              <a:t>Animated.View</a:t>
            </a:r>
            <a:r>
              <a:rPr lang="en-US" dirty="0"/>
              <a:t> that’s going to run the whole animation ever re-rendering the component</a:t>
            </a:r>
          </a:p>
        </p:txBody>
      </p:sp>
    </p:spTree>
    <p:extLst>
      <p:ext uri="{BB962C8B-B14F-4D97-AF65-F5344CB8AC3E}">
        <p14:creationId xmlns:p14="http://schemas.microsoft.com/office/powerpoint/2010/main" val="72501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2E3-EDB3-4A70-8127-806A161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9C70-BE48-45B4-8ABF-93F1535D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animated system runs completely outside of the State system that we’re used to build</a:t>
            </a:r>
          </a:p>
        </p:txBody>
      </p:sp>
    </p:spTree>
    <p:extLst>
      <p:ext uri="{BB962C8B-B14F-4D97-AF65-F5344CB8AC3E}">
        <p14:creationId xmlns:p14="http://schemas.microsoft.com/office/powerpoint/2010/main" val="35594902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6271</TotalTime>
  <Words>215</Words>
  <Application>Microsoft Office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Animation From Another Angle</vt:lpstr>
      <vt:lpstr>Introduction</vt:lpstr>
      <vt:lpstr>State Update </vt:lpstr>
      <vt:lpstr>State Update </vt:lpstr>
      <vt:lpstr>Gotchas</vt:lpstr>
      <vt:lpstr>Gotchas</vt:lpstr>
      <vt:lpstr>Gotchas</vt:lpstr>
      <vt:lpstr>Gotchas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412</cp:revision>
  <dcterms:created xsi:type="dcterms:W3CDTF">2015-11-07T11:59:24Z</dcterms:created>
  <dcterms:modified xsi:type="dcterms:W3CDTF">2017-11-12T09:44:24Z</dcterms:modified>
</cp:coreProperties>
</file>