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2" r:id="rId4"/>
    <p:sldId id="301" r:id="rId5"/>
    <p:sldId id="303" r:id="rId6"/>
    <p:sldId id="304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Pan Responder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6192204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B7B0B-9098-49C4-9C2A-17D44ABB8485}"/>
              </a:ext>
            </a:extLst>
          </p:cNvPr>
          <p:cNvSpPr/>
          <p:nvPr/>
        </p:nvSpPr>
        <p:spPr>
          <a:xfrm>
            <a:off x="822959" y="4108947"/>
            <a:ext cx="2348866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E3FB-182A-42A8-9485-09E88C57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section we put together a markup around our Card component</a:t>
            </a:r>
          </a:p>
          <a:p>
            <a:r>
              <a:rPr lang="en-US" dirty="0"/>
              <a:t>We get something a much nicer appearing on the screen</a:t>
            </a:r>
          </a:p>
          <a:p>
            <a:r>
              <a:rPr lang="en-US" dirty="0"/>
              <a:t>However we’ve spent a lot of time not talking much about animation</a:t>
            </a:r>
          </a:p>
        </p:txBody>
      </p:sp>
    </p:spTree>
    <p:extLst>
      <p:ext uri="{BB962C8B-B14F-4D97-AF65-F5344CB8AC3E}">
        <p14:creationId xmlns:p14="http://schemas.microsoft.com/office/powerpoint/2010/main" val="316123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5A63-0CF4-48A8-BBAB-428FC251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678C-4DA7-4218-A9DE-7B44B4A3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thing, we have to figuring out how to handling a user clicking, pressing, or dragging on an individual card on the screen</a:t>
            </a:r>
          </a:p>
          <a:p>
            <a:r>
              <a:rPr lang="en-US" dirty="0"/>
              <a:t>In doing so, we’re not only using the animated module</a:t>
            </a:r>
          </a:p>
          <a:p>
            <a:r>
              <a:rPr lang="en-US" dirty="0"/>
              <a:t>We’re going to be using another module from React Native called </a:t>
            </a:r>
            <a:r>
              <a:rPr lang="en-US" dirty="0" err="1"/>
              <a:t>PanResponder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EEE5-C178-44ED-A905-3BEC4787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Press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D135CE-A322-48ED-BD11-6F21CD952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933" y="1825625"/>
            <a:ext cx="4374133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830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EEE5-C178-44ED-A905-3BEC4787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Press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49F1F4-A4D5-4E38-9BDE-7A484972D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394" y="1825625"/>
            <a:ext cx="5565211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553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BA15-4F92-4F3F-96DA-92EE610E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B8106-64C1-4597-9411-4186B7670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659" y="1825625"/>
            <a:ext cx="5772681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671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6285</TotalTime>
  <Words>104</Words>
  <Application>Microsoft Office PowerPoint</Application>
  <PresentationFormat>On-screen Show (4:3)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The Pan Responder System</vt:lpstr>
      <vt:lpstr>Introduction</vt:lpstr>
      <vt:lpstr>Handling User Press</vt:lpstr>
      <vt:lpstr>Handling User Press</vt:lpstr>
      <vt:lpstr>Handling User Press</vt:lpstr>
      <vt:lpstr>Gesture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409</cp:revision>
  <dcterms:created xsi:type="dcterms:W3CDTF">2015-11-07T11:59:24Z</dcterms:created>
  <dcterms:modified xsi:type="dcterms:W3CDTF">2017-11-12T09:32:45Z</dcterms:modified>
</cp:coreProperties>
</file>