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1" r:id="rId3"/>
    <p:sldId id="300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Transitioning To</a:t>
            </a:r>
            <a:br>
              <a:rPr lang="en-US" dirty="0"/>
            </a:br>
            <a:r>
              <a:rPr lang="en-US" dirty="0"/>
              <a:t>React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5077779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9" y="4108947"/>
            <a:ext cx="412051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9035-A70F-4F24-805C-C39BAE89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3CDA-03AF-4127-B639-C167541E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section, we’ve successfully made a full-working Google Cloud Function to handle the verification</a:t>
            </a:r>
          </a:p>
          <a:p>
            <a:r>
              <a:rPr lang="en-US" dirty="0"/>
              <a:t>We’ve successfully tested it on Postman</a:t>
            </a:r>
          </a:p>
          <a:p>
            <a:r>
              <a:rPr lang="en-US" dirty="0"/>
              <a:t>Now in this section, we will handle the React Native side </a:t>
            </a:r>
          </a:p>
        </p:txBody>
      </p:sp>
    </p:spTree>
    <p:extLst>
      <p:ext uri="{BB962C8B-B14F-4D97-AF65-F5344CB8AC3E}">
        <p14:creationId xmlns:p14="http://schemas.microsoft.com/office/powerpoint/2010/main" val="393850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A04F-8044-4C49-968C-37201AF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E35AF4-3E1D-4120-B871-494FF27C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59" y="790371"/>
            <a:ext cx="2692081" cy="5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655-117B-4284-A360-22C11985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553D-E959-4963-A3A6-CAD8A81C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build just a single form</a:t>
            </a:r>
          </a:p>
          <a:p>
            <a:r>
              <a:rPr lang="en-US" dirty="0"/>
              <a:t>We won’t using Redux or anything like that, just a pure React Native</a:t>
            </a:r>
          </a:p>
          <a:p>
            <a:r>
              <a:rPr lang="en-US" dirty="0"/>
              <a:t>The goal of this section is just to show how to sign in to Firebase using JSON Web Token</a:t>
            </a:r>
          </a:p>
        </p:txBody>
      </p:sp>
    </p:spTree>
    <p:extLst>
      <p:ext uri="{BB962C8B-B14F-4D97-AF65-F5344CB8AC3E}">
        <p14:creationId xmlns:p14="http://schemas.microsoft.com/office/powerpoint/2010/main" val="217312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79D8-EEDD-4072-BE09-CFF62CBB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29B-452A-475C-8E49-539E4522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now, just create a new React </a:t>
            </a:r>
            <a:r>
              <a:rPr lang="en-US"/>
              <a:t>Native app and we’re ready to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4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6325</TotalTime>
  <Words>103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Transitioning To React Native</vt:lpstr>
      <vt:lpstr>Introduction</vt:lpstr>
      <vt:lpstr>Mockup</vt:lpstr>
      <vt:lpstr>The App</vt:lpstr>
      <vt:lpstr>The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421</cp:revision>
  <dcterms:created xsi:type="dcterms:W3CDTF">2015-11-07T11:59:24Z</dcterms:created>
  <dcterms:modified xsi:type="dcterms:W3CDTF">2017-11-13T21:08:26Z</dcterms:modified>
</cp:coreProperties>
</file>