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99" r:id="rId2"/>
    <p:sldId id="300" r:id="rId3"/>
    <p:sldId id="301" r:id="rId4"/>
    <p:sldId id="302" r:id="rId5"/>
    <p:sldId id="303" r:id="rId6"/>
    <p:sldId id="304" r:id="rId7"/>
    <p:sldId id="305" r:id="rId8"/>
    <p:sldId id="306" r:id="rId9"/>
    <p:sldId id="307" r:id="rId10"/>
    <p:sldId id="308"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38" autoAdjust="0"/>
  </p:normalViewPr>
  <p:slideViewPr>
    <p:cSldViewPr snapToGrid="0">
      <p:cViewPr varScale="1">
        <p:scale>
          <a:sx n="67" d="100"/>
          <a:sy n="67" d="100"/>
        </p:scale>
        <p:origin x="1416" y="7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11/21/2017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11/21/2017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21/11/2017</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Advanced</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21/11/2017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21/11/2017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21/11/2017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21/11/2017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21/11/2017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21/11/2017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21/11/2017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21/11/2017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21/11/2017</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Using </a:t>
            </a:r>
            <a:r>
              <a:rPr lang="en-US" dirty="0" err="1"/>
              <a:t>Async</a:t>
            </a:r>
            <a:r>
              <a:rPr lang="en-US" dirty="0"/>
              <a:t> Storage</a:t>
            </a:r>
            <a:br>
              <a:rPr lang="en-US" dirty="0"/>
            </a:br>
            <a:endParaRPr lang="en-US" dirty="0"/>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Mobile Developer Fast Track</a:t>
            </a:r>
          </a:p>
        </p:txBody>
      </p:sp>
      <p:sp>
        <p:nvSpPr>
          <p:cNvPr id="4" name="Rectangle 3"/>
          <p:cNvSpPr/>
          <p:nvPr/>
        </p:nvSpPr>
        <p:spPr>
          <a:xfrm>
            <a:off x="822959" y="3161211"/>
            <a:ext cx="6406516" cy="9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a:t>There’s a little different between </a:t>
            </a:r>
            <a:r>
              <a:rPr lang="en-US" dirty="0" err="1"/>
              <a:t>Async</a:t>
            </a:r>
            <a:r>
              <a:rPr lang="en-US" dirty="0"/>
              <a:t> Storage and the Local Storage</a:t>
            </a:r>
          </a:p>
          <a:p>
            <a:r>
              <a:rPr lang="en-US" dirty="0"/>
              <a:t>As the name imply, the </a:t>
            </a:r>
            <a:r>
              <a:rPr lang="en-US" dirty="0" err="1"/>
              <a:t>Async</a:t>
            </a:r>
            <a:r>
              <a:rPr lang="en-US" dirty="0"/>
              <a:t> Storage is an </a:t>
            </a:r>
            <a:r>
              <a:rPr lang="en-US" dirty="0" err="1"/>
              <a:t>Async</a:t>
            </a:r>
            <a:r>
              <a:rPr lang="en-US" dirty="0"/>
              <a:t> method</a:t>
            </a:r>
          </a:p>
          <a:p>
            <a:r>
              <a:rPr lang="en-US" dirty="0"/>
              <a:t>That means that it will takes some amount of time to read or write a value to device</a:t>
            </a:r>
          </a:p>
        </p:txBody>
      </p:sp>
    </p:spTree>
    <p:extLst>
      <p:ext uri="{BB962C8B-B14F-4D97-AF65-F5344CB8AC3E}">
        <p14:creationId xmlns:p14="http://schemas.microsoft.com/office/powerpoint/2010/main" val="37885082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DF81-6F4A-48A1-98A7-17E8230C18C1}"/>
              </a:ext>
            </a:extLst>
          </p:cNvPr>
          <p:cNvSpPr>
            <a:spLocks noGrp="1"/>
          </p:cNvSpPr>
          <p:nvPr>
            <p:ph type="title"/>
          </p:nvPr>
        </p:nvSpPr>
        <p:spPr/>
        <p:txBody>
          <a:bodyPr/>
          <a:lstStyle/>
          <a:p>
            <a:r>
              <a:rPr lang="en-US" dirty="0"/>
              <a:t>Authentication Flow</a:t>
            </a:r>
          </a:p>
        </p:txBody>
      </p:sp>
      <p:pic>
        <p:nvPicPr>
          <p:cNvPr id="4" name="Content Placeholder 3">
            <a:extLst>
              <a:ext uri="{FF2B5EF4-FFF2-40B4-BE49-F238E27FC236}">
                <a16:creationId xmlns:a16="http://schemas.microsoft.com/office/drawing/2014/main" id="{2DA476B4-F079-4547-82DE-E44D94E1A853}"/>
              </a:ext>
            </a:extLst>
          </p:cNvPr>
          <p:cNvPicPr>
            <a:picLocks noGrp="1" noChangeAspect="1"/>
          </p:cNvPicPr>
          <p:nvPr>
            <p:ph idx="1"/>
          </p:nvPr>
        </p:nvPicPr>
        <p:blipFill>
          <a:blip r:embed="rId2"/>
          <a:stretch>
            <a:fillRect/>
          </a:stretch>
        </p:blipFill>
        <p:spPr>
          <a:xfrm>
            <a:off x="1004161" y="1825625"/>
            <a:ext cx="7135678" cy="4168775"/>
          </a:xfrm>
          <a:prstGeom prst="rect">
            <a:avLst/>
          </a:prstGeom>
        </p:spPr>
      </p:pic>
    </p:spTree>
    <p:extLst>
      <p:ext uri="{BB962C8B-B14F-4D97-AF65-F5344CB8AC3E}">
        <p14:creationId xmlns:p14="http://schemas.microsoft.com/office/powerpoint/2010/main" val="17462062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DF81-6F4A-48A1-98A7-17E8230C18C1}"/>
              </a:ext>
            </a:extLst>
          </p:cNvPr>
          <p:cNvSpPr>
            <a:spLocks noGrp="1"/>
          </p:cNvSpPr>
          <p:nvPr>
            <p:ph type="title"/>
          </p:nvPr>
        </p:nvSpPr>
        <p:spPr/>
        <p:txBody>
          <a:bodyPr/>
          <a:lstStyle/>
          <a:p>
            <a:r>
              <a:rPr lang="en-US" dirty="0"/>
              <a:t>Authentication Flow</a:t>
            </a:r>
          </a:p>
        </p:txBody>
      </p:sp>
      <p:pic>
        <p:nvPicPr>
          <p:cNvPr id="6" name="Content Placeholder 5">
            <a:extLst>
              <a:ext uri="{FF2B5EF4-FFF2-40B4-BE49-F238E27FC236}">
                <a16:creationId xmlns:a16="http://schemas.microsoft.com/office/drawing/2014/main" id="{BD953432-0A4E-4372-A949-DD6A6D1ECD14}"/>
              </a:ext>
            </a:extLst>
          </p:cNvPr>
          <p:cNvPicPr>
            <a:picLocks noGrp="1" noChangeAspect="1"/>
          </p:cNvPicPr>
          <p:nvPr>
            <p:ph idx="1"/>
          </p:nvPr>
        </p:nvPicPr>
        <p:blipFill>
          <a:blip r:embed="rId2"/>
          <a:stretch>
            <a:fillRect/>
          </a:stretch>
        </p:blipFill>
        <p:spPr>
          <a:xfrm>
            <a:off x="1004161" y="1825625"/>
            <a:ext cx="7135678" cy="4168775"/>
          </a:xfrm>
          <a:prstGeom prst="rect">
            <a:avLst/>
          </a:prstGeom>
        </p:spPr>
      </p:pic>
    </p:spTree>
    <p:extLst>
      <p:ext uri="{BB962C8B-B14F-4D97-AF65-F5344CB8AC3E}">
        <p14:creationId xmlns:p14="http://schemas.microsoft.com/office/powerpoint/2010/main" val="16247211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AA71-C487-437C-877F-CDB9BB09702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DF7A3D-C938-4D7F-BF5F-702E1F7F6656}"/>
              </a:ext>
            </a:extLst>
          </p:cNvPr>
          <p:cNvSpPr>
            <a:spLocks noGrp="1"/>
          </p:cNvSpPr>
          <p:nvPr>
            <p:ph idx="1"/>
          </p:nvPr>
        </p:nvSpPr>
        <p:spPr/>
        <p:txBody>
          <a:bodyPr/>
          <a:lstStyle/>
          <a:p>
            <a:r>
              <a:rPr lang="en-US" dirty="0"/>
              <a:t>In the flow diagram, we said that when the user successfully logged in and getting a token, we save it to the </a:t>
            </a:r>
            <a:r>
              <a:rPr lang="en-US" dirty="0" err="1"/>
              <a:t>Async</a:t>
            </a:r>
            <a:r>
              <a:rPr lang="en-US" dirty="0"/>
              <a:t> Storage</a:t>
            </a:r>
          </a:p>
          <a:p>
            <a:r>
              <a:rPr lang="en-US" dirty="0"/>
              <a:t>But what is </a:t>
            </a:r>
            <a:r>
              <a:rPr lang="en-US" dirty="0" err="1"/>
              <a:t>Async</a:t>
            </a:r>
            <a:r>
              <a:rPr lang="en-US" dirty="0"/>
              <a:t> Storage?</a:t>
            </a:r>
          </a:p>
        </p:txBody>
      </p:sp>
    </p:spTree>
    <p:extLst>
      <p:ext uri="{BB962C8B-B14F-4D97-AF65-F5344CB8AC3E}">
        <p14:creationId xmlns:p14="http://schemas.microsoft.com/office/powerpoint/2010/main" val="2024238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err="1"/>
              <a:t>Async</a:t>
            </a:r>
            <a:r>
              <a:rPr lang="en-US" dirty="0"/>
              <a:t> Storage is a function or an object or a service that’s a part of React Native that allows us to store small snippets of data directly the user’s phone</a:t>
            </a:r>
          </a:p>
          <a:p>
            <a:r>
              <a:rPr lang="en-US" dirty="0"/>
              <a:t>It allows us to persist information by writing some code anywhere inside our application</a:t>
            </a:r>
          </a:p>
        </p:txBody>
      </p:sp>
    </p:spTree>
    <p:extLst>
      <p:ext uri="{BB962C8B-B14F-4D97-AF65-F5344CB8AC3E}">
        <p14:creationId xmlns:p14="http://schemas.microsoft.com/office/powerpoint/2010/main" val="567775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a:t>When the user use our app and finish what they’re doing and then close the app or turn off the phone, all of the information inside our Redux Store will be dumped</a:t>
            </a:r>
          </a:p>
          <a:p>
            <a:r>
              <a:rPr lang="en-US" dirty="0"/>
              <a:t>By default, the Redux Store is sitting in the temporary storage/memory</a:t>
            </a:r>
          </a:p>
          <a:p>
            <a:r>
              <a:rPr lang="en-US" dirty="0"/>
              <a:t>By default, there is no persistence inside our Redux Store</a:t>
            </a:r>
          </a:p>
        </p:txBody>
      </p:sp>
    </p:spTree>
    <p:extLst>
      <p:ext uri="{BB962C8B-B14F-4D97-AF65-F5344CB8AC3E}">
        <p14:creationId xmlns:p14="http://schemas.microsoft.com/office/powerpoint/2010/main" val="1205656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a:t>So to see if the token exists, we’re going to check if we have previously saved a token to the </a:t>
            </a:r>
            <a:r>
              <a:rPr lang="en-US" dirty="0" err="1"/>
              <a:t>Async</a:t>
            </a:r>
            <a:r>
              <a:rPr lang="en-US" dirty="0"/>
              <a:t> Storage</a:t>
            </a:r>
          </a:p>
          <a:p>
            <a:r>
              <a:rPr lang="en-US" dirty="0"/>
              <a:t>For the first time user use our app, there won’t be any data (token) inside our </a:t>
            </a:r>
            <a:r>
              <a:rPr lang="en-US" dirty="0" err="1"/>
              <a:t>Async</a:t>
            </a:r>
            <a:r>
              <a:rPr lang="en-US" dirty="0"/>
              <a:t> Storage</a:t>
            </a:r>
          </a:p>
          <a:p>
            <a:r>
              <a:rPr lang="en-US" dirty="0"/>
              <a:t>But after the user logs in at least one time, we’ll save the token there and anytime the user open the app, they won’t have to do a log in again because there’s a token sitting inside our </a:t>
            </a:r>
            <a:r>
              <a:rPr lang="en-US" dirty="0" err="1"/>
              <a:t>Async</a:t>
            </a:r>
            <a:r>
              <a:rPr lang="en-US" dirty="0"/>
              <a:t> Storage</a:t>
            </a:r>
          </a:p>
        </p:txBody>
      </p:sp>
    </p:spTree>
    <p:extLst>
      <p:ext uri="{BB962C8B-B14F-4D97-AF65-F5344CB8AC3E}">
        <p14:creationId xmlns:p14="http://schemas.microsoft.com/office/powerpoint/2010/main" val="812107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err="1"/>
              <a:t>Async</a:t>
            </a:r>
            <a:r>
              <a:rPr lang="en-US" dirty="0"/>
              <a:t> Storage in practice works almost identically to Local Storage inside the browser</a:t>
            </a:r>
          </a:p>
          <a:p>
            <a:r>
              <a:rPr lang="en-US" dirty="0"/>
              <a:t>It’s a simple key-value store</a:t>
            </a:r>
          </a:p>
        </p:txBody>
      </p:sp>
    </p:spTree>
    <p:extLst>
      <p:ext uri="{BB962C8B-B14F-4D97-AF65-F5344CB8AC3E}">
        <p14:creationId xmlns:p14="http://schemas.microsoft.com/office/powerpoint/2010/main" val="1711220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0D33-E12D-4518-B93E-1F5522E5879E}"/>
              </a:ext>
            </a:extLst>
          </p:cNvPr>
          <p:cNvSpPr>
            <a:spLocks noGrp="1"/>
          </p:cNvSpPr>
          <p:nvPr>
            <p:ph type="title"/>
          </p:nvPr>
        </p:nvSpPr>
        <p:spPr/>
        <p:txBody>
          <a:bodyPr/>
          <a:lstStyle/>
          <a:p>
            <a:r>
              <a:rPr lang="en-US" dirty="0" err="1"/>
              <a:t>Async</a:t>
            </a:r>
            <a:r>
              <a:rPr lang="en-US" dirty="0"/>
              <a:t> Storage</a:t>
            </a:r>
          </a:p>
        </p:txBody>
      </p:sp>
      <p:sp>
        <p:nvSpPr>
          <p:cNvPr id="3" name="Content Placeholder 2">
            <a:extLst>
              <a:ext uri="{FF2B5EF4-FFF2-40B4-BE49-F238E27FC236}">
                <a16:creationId xmlns:a16="http://schemas.microsoft.com/office/drawing/2014/main" id="{70E9586C-00E1-44F9-A53A-9B6A5911C956}"/>
              </a:ext>
            </a:extLst>
          </p:cNvPr>
          <p:cNvSpPr>
            <a:spLocks noGrp="1"/>
          </p:cNvSpPr>
          <p:nvPr>
            <p:ph idx="1"/>
          </p:nvPr>
        </p:nvSpPr>
        <p:spPr/>
        <p:txBody>
          <a:bodyPr/>
          <a:lstStyle/>
          <a:p>
            <a:r>
              <a:rPr lang="en-US" dirty="0"/>
              <a:t>To use </a:t>
            </a:r>
            <a:r>
              <a:rPr lang="en-US" dirty="0" err="1"/>
              <a:t>Async</a:t>
            </a:r>
            <a:r>
              <a:rPr lang="en-US" dirty="0"/>
              <a:t> Storage, we simply use :</a:t>
            </a:r>
          </a:p>
          <a:p>
            <a:pPr marL="0" indent="0">
              <a:buNone/>
            </a:pPr>
            <a:r>
              <a:rPr lang="en-US" dirty="0" err="1"/>
              <a:t>AsyncStorage.setItem</a:t>
            </a:r>
            <a:r>
              <a:rPr lang="en-US" dirty="0"/>
              <a:t>(‘</a:t>
            </a:r>
            <a:r>
              <a:rPr lang="en-US" dirty="0" err="1"/>
              <a:t>some_key</a:t>
            </a:r>
            <a:r>
              <a:rPr lang="en-US" dirty="0"/>
              <a:t>’, </a:t>
            </a:r>
            <a:r>
              <a:rPr lang="en-US" dirty="0" err="1"/>
              <a:t>some_value</a:t>
            </a:r>
            <a:r>
              <a:rPr lang="en-US" dirty="0"/>
              <a:t>);</a:t>
            </a:r>
          </a:p>
          <a:p>
            <a:pPr marL="0" indent="0">
              <a:buNone/>
            </a:pPr>
            <a:r>
              <a:rPr lang="en-US" dirty="0" err="1"/>
              <a:t>AsyncStorage.getItem</a:t>
            </a:r>
            <a:r>
              <a:rPr lang="en-US" dirty="0"/>
              <a:t>(‘</a:t>
            </a:r>
            <a:r>
              <a:rPr lang="en-US" dirty="0" err="1"/>
              <a:t>some_key</a:t>
            </a:r>
            <a:r>
              <a:rPr lang="en-US" dirty="0"/>
              <a:t>’);</a:t>
            </a:r>
          </a:p>
          <a:p>
            <a:pPr marL="0" indent="0">
              <a:buNone/>
            </a:pPr>
            <a:endParaRPr lang="en-US" dirty="0"/>
          </a:p>
        </p:txBody>
      </p:sp>
    </p:spTree>
    <p:extLst>
      <p:ext uri="{BB962C8B-B14F-4D97-AF65-F5344CB8AC3E}">
        <p14:creationId xmlns:p14="http://schemas.microsoft.com/office/powerpoint/2010/main" val="259909390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7275</TotalTime>
  <Words>333</Words>
  <Application>Microsoft Office PowerPoint</Application>
  <PresentationFormat>On-screen Show (4:3)</PresentationFormat>
  <Paragraphs>31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Gotham</vt:lpstr>
      <vt:lpstr>Gotham Bold</vt:lpstr>
      <vt:lpstr>Gotham ExtraLight</vt:lpstr>
      <vt:lpstr>Gotham Medium</vt:lpstr>
      <vt:lpstr>Roboto</vt:lpstr>
      <vt:lpstr>Arial</vt:lpstr>
      <vt:lpstr>Calibri</vt:lpstr>
      <vt:lpstr>Office Theme</vt:lpstr>
      <vt:lpstr>Using Async Storage </vt:lpstr>
      <vt:lpstr>Authentication Flow</vt:lpstr>
      <vt:lpstr>Authentication Flow</vt:lpstr>
      <vt:lpstr>Introduction</vt:lpstr>
      <vt:lpstr>Async Storage</vt:lpstr>
      <vt:lpstr>Async Storage</vt:lpstr>
      <vt:lpstr>Async Storage</vt:lpstr>
      <vt:lpstr>Async Storage</vt:lpstr>
      <vt:lpstr>Async Storage</vt:lpstr>
      <vt:lpstr>Async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Magga Panna</cp:lastModifiedBy>
  <cp:revision>455</cp:revision>
  <dcterms:created xsi:type="dcterms:W3CDTF">2015-11-07T11:59:24Z</dcterms:created>
  <dcterms:modified xsi:type="dcterms:W3CDTF">2017-11-21T21:57:48Z</dcterms:modified>
</cp:coreProperties>
</file>